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665" r:id="rId2"/>
    <p:sldMasterId id="2147483707" r:id="rId3"/>
    <p:sldMasterId id="2147483700" r:id="rId4"/>
    <p:sldMasterId id="2147483698" r:id="rId5"/>
    <p:sldMasterId id="2147483668" r:id="rId6"/>
    <p:sldMasterId id="2147483672" r:id="rId7"/>
  </p:sldMasterIdLst>
  <p:notesMasterIdLst>
    <p:notesMasterId r:id="rId29"/>
  </p:notesMasterIdLst>
  <p:handoutMasterIdLst>
    <p:handoutMasterId r:id="rId30"/>
  </p:handoutMasterIdLst>
  <p:sldIdLst>
    <p:sldId id="1454" r:id="rId8"/>
    <p:sldId id="1876" r:id="rId9"/>
    <p:sldId id="1219" r:id="rId10"/>
    <p:sldId id="1220" r:id="rId11"/>
    <p:sldId id="1877" r:id="rId12"/>
    <p:sldId id="1290" r:id="rId13"/>
    <p:sldId id="1291" r:id="rId14"/>
    <p:sldId id="1292" r:id="rId15"/>
    <p:sldId id="1293" r:id="rId16"/>
    <p:sldId id="1294" r:id="rId17"/>
    <p:sldId id="1295" r:id="rId18"/>
    <p:sldId id="1296" r:id="rId19"/>
    <p:sldId id="1297" r:id="rId20"/>
    <p:sldId id="1298" r:id="rId21"/>
    <p:sldId id="1299" r:id="rId22"/>
    <p:sldId id="1884" r:id="rId23"/>
    <p:sldId id="1886" r:id="rId24"/>
    <p:sldId id="1300" r:id="rId25"/>
    <p:sldId id="1887" r:id="rId26"/>
    <p:sldId id="1301" r:id="rId27"/>
    <p:sldId id="188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2B26"/>
    <a:srgbClr val="FFFFE4"/>
    <a:srgbClr val="F9F9F9"/>
    <a:srgbClr val="8A8A8A"/>
    <a:srgbClr val="4C5252"/>
    <a:srgbClr val="AD2A26"/>
    <a:srgbClr val="48504F"/>
    <a:srgbClr val="B60206"/>
    <a:srgbClr val="49504F"/>
    <a:srgbClr val="B70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385" autoAdjust="0"/>
    <p:restoredTop sz="95026" autoAdjust="0"/>
  </p:normalViewPr>
  <p:slideViewPr>
    <p:cSldViewPr snapToGrid="0">
      <p:cViewPr varScale="1">
        <p:scale>
          <a:sx n="55" d="100"/>
          <a:sy n="55" d="100"/>
        </p:scale>
        <p:origin x="-78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341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75BAB8F7-26C7-2345-A2F0-4C70E8EFA8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EB0FE49-C86E-0B42-8C7E-921C60B5AA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DFD10-C36A-A44C-AC52-E91D9A58CF7E}" type="datetimeFigureOut">
              <a:rPr kumimoji="1" lang="zh-CN" altLang="en-US" smtClean="0"/>
              <a:t>2023/11/19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E928822-8127-CD43-9156-5BB443851DB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FC3EF7F-6078-7249-A167-F5C0687992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0B397-CD8F-1C4C-97BB-ADF18DDD1C0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62655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7ACF5-0677-4CC5-89ED-AE83D3F5859D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63F50-FC71-46DD-9BDC-11F985EF41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594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430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405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652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296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802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2519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1545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569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342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039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044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235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140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516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9026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4031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C63F50-FC71-46DD-9BDC-11F985EF41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836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版式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4469F54-72BF-044A-89E7-CDAF75E947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244725"/>
            <a:ext cx="10541000" cy="1158875"/>
          </a:xfrm>
          <a:prstGeom prst="rect">
            <a:avLst/>
          </a:prstGeom>
        </p:spPr>
        <p:txBody>
          <a:bodyPr anchor="ctr"/>
          <a:lstStyle>
            <a:lvl1pPr>
              <a:defRPr sz="7200" b="0" i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r>
              <a:rPr kumimoji="1" lang="zh-CN" altLang="en-US" dirty="0"/>
              <a:t>主标题</a:t>
            </a:r>
          </a:p>
        </p:txBody>
      </p:sp>
      <p:sp>
        <p:nvSpPr>
          <p:cNvPr id="3" name="文本占位符 3">
            <a:extLst>
              <a:ext uri="{FF2B5EF4-FFF2-40B4-BE49-F238E27FC236}">
                <a16:creationId xmlns:a16="http://schemas.microsoft.com/office/drawing/2014/main" xmlns="" id="{FE68CD30-ECD6-A642-8C7F-BA42D1249D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454401"/>
            <a:ext cx="10540999" cy="630237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2400" b="0" i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</a:lstStyle>
          <a:p>
            <a:pPr lvl="0"/>
            <a:r>
              <a:rPr kumimoji="1" lang="zh-CN" altLang="en-US" dirty="0"/>
              <a:t>副标题内容，如若没有可以删除</a:t>
            </a:r>
          </a:p>
        </p:txBody>
      </p:sp>
    </p:spTree>
    <p:extLst>
      <p:ext uri="{BB962C8B-B14F-4D97-AF65-F5344CB8AC3E}">
        <p14:creationId xmlns:p14="http://schemas.microsoft.com/office/powerpoint/2010/main" val="588721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内容（无编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>
            <a:extLst>
              <a:ext uri="{FF2B5EF4-FFF2-40B4-BE49-F238E27FC236}">
                <a16:creationId xmlns:a16="http://schemas.microsoft.com/office/drawing/2014/main" xmlns="" id="{0F12D90F-BB49-421D-A9D1-C25C2A378E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12212"/>
            <a:ext cx="9845675" cy="454780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此为正文内容，字体不可改，阿里巴巴普惠体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xmlns="" id="{9947CB16-8D08-5242-A2E0-936DC1D438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0749"/>
            <a:ext cx="9845675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290880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内容（数字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xmlns="" id="{B678CE99-982F-E747-B6C5-B29DECDE38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719119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  <p:sp>
        <p:nvSpPr>
          <p:cNvPr id="3" name="文本占位符 11">
            <a:extLst>
              <a:ext uri="{FF2B5EF4-FFF2-40B4-BE49-F238E27FC236}">
                <a16:creationId xmlns:a16="http://schemas.microsoft.com/office/drawing/2014/main" xmlns="" id="{88D105DB-24C1-B042-AF5E-89B9573312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79" y="1598036"/>
            <a:ext cx="10719120" cy="4219575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50000"/>
              </a:lnSpc>
              <a:buClr>
                <a:srgbClr val="404040"/>
              </a:buClr>
              <a:buSzPct val="85000"/>
              <a:buFont typeface="+mj-lt"/>
              <a:buAutoNum type="arabicPeriod"/>
              <a:tabLst/>
              <a:def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720000" indent="-360000">
              <a:lnSpc>
                <a:spcPct val="150000"/>
              </a:lnSpc>
              <a:buFont typeface="+mj-lt"/>
              <a:buAutoNum type="arabicPeriod"/>
              <a:tabLst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+mj-ea"/>
              <a:buAutoNum type="circleNumDbPlain"/>
              <a:tabLst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8871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内容+项目编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xmlns="" id="{9020C514-817B-504E-A325-60842B59AB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2233"/>
            <a:ext cx="10748057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  <p:sp>
        <p:nvSpPr>
          <p:cNvPr id="3" name="文本占位符 11">
            <a:extLst>
              <a:ext uri="{FF2B5EF4-FFF2-40B4-BE49-F238E27FC236}">
                <a16:creationId xmlns:a16="http://schemas.microsoft.com/office/drawing/2014/main" xmlns="" id="{9C0915B4-3DAF-C444-883E-818CAE39A5B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18707"/>
            <a:ext cx="10748057" cy="4219575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50000"/>
              </a:lnSpc>
              <a:buClr>
                <a:srgbClr val="404040"/>
              </a:buClr>
              <a:buSzPct val="85000"/>
              <a:buFont typeface="Wingdings" pitchFamily="2" charset="2"/>
              <a:buChar char="l"/>
              <a:tabLst/>
              <a:defRPr lang="zh-CN" altLang="en-US" sz="16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138" indent="-358775">
              <a:buFont typeface="Wingdings" pitchFamily="2" charset="2"/>
              <a:buChar char="l"/>
              <a:tabLst/>
              <a:defRPr lang="en-US" altLang="zh-CN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buFont typeface="Wingdings" pitchFamily="2" charset="2"/>
              <a:buChar char="l"/>
              <a:tabLst/>
              <a:defRPr lang="zh-CN" altLang="en-US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3pPr>
          </a:lstStyle>
          <a:p>
            <a:pPr lvl="0"/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marL="720000" lvl="1" indent="-3600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itchFamily="2" charset="2"/>
              <a:buChar char="p"/>
              <a:tabLst/>
            </a:pPr>
            <a:r>
              <a:rPr lang="zh-CN" altLang="en-US" dirty="0"/>
              <a:t>技术特性</a:t>
            </a:r>
            <a:r>
              <a:rPr lang="en-US" altLang="zh-CN" dirty="0"/>
              <a:t>1</a:t>
            </a:r>
          </a:p>
          <a:p>
            <a:pPr marL="720000" lvl="1" indent="-3600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itchFamily="2" charset="2"/>
              <a:buChar char="p"/>
              <a:tabLst/>
            </a:pPr>
            <a:r>
              <a:rPr lang="zh-CN" altLang="en-US" dirty="0"/>
              <a:t>技术特性</a:t>
            </a:r>
            <a:r>
              <a:rPr lang="en-US" altLang="zh-CN" dirty="0"/>
              <a:t>2</a:t>
            </a:r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tabLst/>
            </a:pPr>
            <a:r>
              <a:rPr lang="zh-CN" altLang="en-US" dirty="0"/>
              <a:t>要点</a:t>
            </a:r>
            <a:r>
              <a:rPr lang="en-US" altLang="zh-CN" dirty="0"/>
              <a:t>1</a:t>
            </a:r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tabLst/>
            </a:pPr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7163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由发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xmlns="" id="{9020C514-817B-504E-A325-60842B59AB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744805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1182483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案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DBCAEF0-27E1-194C-B5F4-08826E264FF7}"/>
              </a:ext>
            </a:extLst>
          </p:cNvPr>
          <p:cNvGrpSpPr/>
          <p:nvPr userDrawn="1"/>
        </p:nvGrpSpPr>
        <p:grpSpPr>
          <a:xfrm>
            <a:off x="806306" y="1056254"/>
            <a:ext cx="1228476" cy="528956"/>
            <a:chOff x="852891" y="1026849"/>
            <a:chExt cx="1228476" cy="528956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F233A09-E322-CB4D-81FE-B2170A097F20}"/>
                </a:ext>
              </a:extLst>
            </p:cNvPr>
            <p:cNvSpPr/>
            <p:nvPr/>
          </p:nvSpPr>
          <p:spPr>
            <a:xfrm>
              <a:off x="1047050" y="1144435"/>
              <a:ext cx="1000826" cy="376390"/>
            </a:xfrm>
            <a:prstGeom prst="rect">
              <a:avLst/>
            </a:prstGeom>
            <a:noFill/>
            <a:ln w="127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六边形 7">
              <a:extLst>
                <a:ext uri="{FF2B5EF4-FFF2-40B4-BE49-F238E27FC236}">
                  <a16:creationId xmlns:a16="http://schemas.microsoft.com/office/drawing/2014/main" xmlns="" id="{58F0AF60-824F-A447-B933-34D6D8A0DBD6}"/>
                </a:ext>
              </a:extLst>
            </p:cNvPr>
            <p:cNvSpPr/>
            <p:nvPr/>
          </p:nvSpPr>
          <p:spPr>
            <a:xfrm rot="5400000">
              <a:off x="821086" y="1126435"/>
              <a:ext cx="461175" cy="397565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TextBox 2">
              <a:extLst>
                <a:ext uri="{FF2B5EF4-FFF2-40B4-BE49-F238E27FC236}">
                  <a16:creationId xmlns:a16="http://schemas.microsoft.com/office/drawing/2014/main" xmlns="" id="{A22AFB91-263F-054D-81BE-7D38A372C0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172" y="1026849"/>
              <a:ext cx="775195" cy="51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B60206"/>
                  </a:solidFill>
                  <a:latin typeface="Alibaba PuHuiTi M" pitchFamily="18" charset="-122"/>
                  <a:ea typeface="Alibaba PuHuiTi M" pitchFamily="18" charset="-122"/>
                  <a:cs typeface="Alibaba PuHuiTi M" pitchFamily="18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AD2B26"/>
                  </a:solidFill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案例</a:t>
              </a:r>
            </a:p>
          </p:txBody>
        </p:sp>
      </p:grpSp>
      <p:sp>
        <p:nvSpPr>
          <p:cNvPr id="11" name="文本占位符 9">
            <a:extLst>
              <a:ext uri="{FF2B5EF4-FFF2-40B4-BE49-F238E27FC236}">
                <a16:creationId xmlns:a16="http://schemas.microsoft.com/office/drawing/2014/main" xmlns="" id="{D44EE2D5-15F6-2E42-8B3D-F0F3139D0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95450" y="1103440"/>
            <a:ext cx="9214230" cy="517190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>
              <a:spcBef>
                <a:spcPct val="0"/>
              </a:spcBef>
            </a:pPr>
            <a:r>
              <a:rPr lang="zh-CN" altLang="en-US" dirty="0"/>
              <a:t>案例标题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  <p:sp>
        <p:nvSpPr>
          <p:cNvPr id="12" name="文本占位符 11">
            <a:extLst>
              <a:ext uri="{FF2B5EF4-FFF2-40B4-BE49-F238E27FC236}">
                <a16:creationId xmlns:a16="http://schemas.microsoft.com/office/drawing/2014/main" xmlns="" id="{F5EA2F1C-E1D5-B44C-AB78-F1D96E0D74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5450" y="1743280"/>
            <a:ext cx="9214230" cy="376237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此为案例内容，字体不可改，阿里巴巴普惠体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</a:p>
        </p:txBody>
      </p:sp>
      <p:pic>
        <p:nvPicPr>
          <p:cNvPr id="13" name="图形 12">
            <a:extLst>
              <a:ext uri="{FF2B5EF4-FFF2-40B4-BE49-F238E27FC236}">
                <a16:creationId xmlns:a16="http://schemas.microsoft.com/office/drawing/2014/main" xmlns="" id="{455DD043-453D-F04F-965C-A5E686829A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9623" y="1246948"/>
            <a:ext cx="201682" cy="2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3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步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DBCAEF0-27E1-194C-B5F4-08826E264FF7}"/>
              </a:ext>
            </a:extLst>
          </p:cNvPr>
          <p:cNvGrpSpPr/>
          <p:nvPr userDrawn="1"/>
        </p:nvGrpSpPr>
        <p:grpSpPr>
          <a:xfrm>
            <a:off x="806306" y="1060146"/>
            <a:ext cx="1228476" cy="528956"/>
            <a:chOff x="852891" y="1026849"/>
            <a:chExt cx="1228476" cy="528956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F233A09-E322-CB4D-81FE-B2170A097F20}"/>
                </a:ext>
              </a:extLst>
            </p:cNvPr>
            <p:cNvSpPr/>
            <p:nvPr/>
          </p:nvSpPr>
          <p:spPr>
            <a:xfrm>
              <a:off x="1047050" y="1144435"/>
              <a:ext cx="1000826" cy="376390"/>
            </a:xfrm>
            <a:prstGeom prst="rect">
              <a:avLst/>
            </a:prstGeom>
            <a:noFill/>
            <a:ln w="127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六边形 7">
              <a:extLst>
                <a:ext uri="{FF2B5EF4-FFF2-40B4-BE49-F238E27FC236}">
                  <a16:creationId xmlns:a16="http://schemas.microsoft.com/office/drawing/2014/main" xmlns="" id="{58F0AF60-824F-A447-B933-34D6D8A0DBD6}"/>
                </a:ext>
              </a:extLst>
            </p:cNvPr>
            <p:cNvSpPr/>
            <p:nvPr/>
          </p:nvSpPr>
          <p:spPr>
            <a:xfrm rot="5400000">
              <a:off x="821086" y="1126435"/>
              <a:ext cx="461175" cy="397565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TextBox 2">
              <a:extLst>
                <a:ext uri="{FF2B5EF4-FFF2-40B4-BE49-F238E27FC236}">
                  <a16:creationId xmlns:a16="http://schemas.microsoft.com/office/drawing/2014/main" xmlns="" id="{A22AFB91-263F-054D-81BE-7D38A372C0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172" y="1026849"/>
              <a:ext cx="775195" cy="51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B60206"/>
                  </a:solidFill>
                  <a:latin typeface="Alibaba PuHuiTi M" pitchFamily="18" charset="-122"/>
                  <a:ea typeface="Alibaba PuHuiTi M" pitchFamily="18" charset="-122"/>
                  <a:cs typeface="Alibaba PuHuiTi M" pitchFamily="18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AD2B26"/>
                  </a:solidFill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步骤</a:t>
              </a:r>
            </a:p>
          </p:txBody>
        </p:sp>
      </p:grpSp>
      <p:sp>
        <p:nvSpPr>
          <p:cNvPr id="11" name="文本占位符 9">
            <a:extLst>
              <a:ext uri="{FF2B5EF4-FFF2-40B4-BE49-F238E27FC236}">
                <a16:creationId xmlns:a16="http://schemas.microsoft.com/office/drawing/2014/main" xmlns="" id="{D44EE2D5-15F6-2E42-8B3D-F0F3139D0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95450" y="1107332"/>
            <a:ext cx="9214230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dirty="0"/>
              <a:t>步骤标题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  <p:sp>
        <p:nvSpPr>
          <p:cNvPr id="12" name="文本占位符 11">
            <a:extLst>
              <a:ext uri="{FF2B5EF4-FFF2-40B4-BE49-F238E27FC236}">
                <a16:creationId xmlns:a16="http://schemas.microsoft.com/office/drawing/2014/main" xmlns="" id="{F5EA2F1C-E1D5-B44C-AB78-F1D96E0D74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5450" y="1747172"/>
            <a:ext cx="9214230" cy="421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此为案例内容，字体不可改，阿里巴巴普惠体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</a:p>
        </p:txBody>
      </p:sp>
      <p:pic>
        <p:nvPicPr>
          <p:cNvPr id="13" name="图形 12">
            <a:extLst>
              <a:ext uri="{FF2B5EF4-FFF2-40B4-BE49-F238E27FC236}">
                <a16:creationId xmlns:a16="http://schemas.microsoft.com/office/drawing/2014/main" xmlns="" id="{A6C6B16B-7FC0-904C-B475-F9CF5C74E3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9623" y="1250840"/>
            <a:ext cx="201682" cy="2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844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DBCAEF0-27E1-194C-B5F4-08826E264FF7}"/>
              </a:ext>
            </a:extLst>
          </p:cNvPr>
          <p:cNvGrpSpPr/>
          <p:nvPr userDrawn="1"/>
        </p:nvGrpSpPr>
        <p:grpSpPr>
          <a:xfrm>
            <a:off x="806306" y="1054782"/>
            <a:ext cx="1228476" cy="528956"/>
            <a:chOff x="852891" y="1026849"/>
            <a:chExt cx="1228476" cy="528956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7F233A09-E322-CB4D-81FE-B2170A097F20}"/>
                </a:ext>
              </a:extLst>
            </p:cNvPr>
            <p:cNvSpPr/>
            <p:nvPr/>
          </p:nvSpPr>
          <p:spPr>
            <a:xfrm>
              <a:off x="1047050" y="1144435"/>
              <a:ext cx="1000826" cy="376390"/>
            </a:xfrm>
            <a:prstGeom prst="rect">
              <a:avLst/>
            </a:prstGeom>
            <a:noFill/>
            <a:ln w="127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六边形 7">
              <a:extLst>
                <a:ext uri="{FF2B5EF4-FFF2-40B4-BE49-F238E27FC236}">
                  <a16:creationId xmlns:a16="http://schemas.microsoft.com/office/drawing/2014/main" xmlns="" id="{58F0AF60-824F-A447-B933-34D6D8A0DBD6}"/>
                </a:ext>
              </a:extLst>
            </p:cNvPr>
            <p:cNvSpPr/>
            <p:nvPr/>
          </p:nvSpPr>
          <p:spPr>
            <a:xfrm rot="5400000">
              <a:off x="821086" y="1126435"/>
              <a:ext cx="461175" cy="397565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TextBox 2">
              <a:extLst>
                <a:ext uri="{FF2B5EF4-FFF2-40B4-BE49-F238E27FC236}">
                  <a16:creationId xmlns:a16="http://schemas.microsoft.com/office/drawing/2014/main" xmlns="" id="{A22AFB91-263F-054D-81BE-7D38A372C0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06172" y="1026849"/>
              <a:ext cx="775195" cy="5108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B60206"/>
                  </a:solidFill>
                  <a:latin typeface="Alibaba PuHuiTi M" pitchFamily="18" charset="-122"/>
                  <a:ea typeface="Alibaba PuHuiTi M" pitchFamily="18" charset="-122"/>
                  <a:cs typeface="Alibaba PuHuiTi M" pitchFamily="18" charset="-122"/>
                </a:defRPr>
              </a:lvl1pPr>
              <a:lvl2pPr marL="742950" indent="-28575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AD2B26"/>
                  </a:solidFill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练习</a:t>
              </a:r>
            </a:p>
          </p:txBody>
        </p:sp>
      </p:grpSp>
      <p:sp>
        <p:nvSpPr>
          <p:cNvPr id="11" name="文本占位符 9">
            <a:extLst>
              <a:ext uri="{FF2B5EF4-FFF2-40B4-BE49-F238E27FC236}">
                <a16:creationId xmlns:a16="http://schemas.microsoft.com/office/drawing/2014/main" xmlns="" id="{D44EE2D5-15F6-2E42-8B3D-F0F3139D0A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95450" y="1101968"/>
            <a:ext cx="9214230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marL="0" lvl="0" indent="0">
              <a:spcBef>
                <a:spcPct val="0"/>
              </a:spcBef>
              <a:buNone/>
            </a:pPr>
            <a:r>
              <a:rPr lang="zh-CN" altLang="en-US" dirty="0"/>
              <a:t>练习标题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  <p:sp>
        <p:nvSpPr>
          <p:cNvPr id="12" name="文本占位符 11">
            <a:extLst>
              <a:ext uri="{FF2B5EF4-FFF2-40B4-BE49-F238E27FC236}">
                <a16:creationId xmlns:a16="http://schemas.microsoft.com/office/drawing/2014/main" xmlns="" id="{F5EA2F1C-E1D5-B44C-AB78-F1D96E0D74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195450" y="1741808"/>
            <a:ext cx="9214230" cy="42195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此为练习内容，字体不可改，阿里巴巴普惠体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</a:p>
        </p:txBody>
      </p:sp>
      <p:pic>
        <p:nvPicPr>
          <p:cNvPr id="13" name="图形 12">
            <a:extLst>
              <a:ext uri="{FF2B5EF4-FFF2-40B4-BE49-F238E27FC236}">
                <a16:creationId xmlns:a16="http://schemas.microsoft.com/office/drawing/2014/main" xmlns="" id="{1FD7787D-704C-E74D-B53E-A392EAB480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99623" y="1245476"/>
            <a:ext cx="201682" cy="20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583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思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六边形 27">
            <a:extLst>
              <a:ext uri="{FF2B5EF4-FFF2-40B4-BE49-F238E27FC236}">
                <a16:creationId xmlns:a16="http://schemas.microsoft.com/office/drawing/2014/main" xmlns="" id="{380B9059-6AA7-9E4F-BC56-F30289A262EA}"/>
              </a:ext>
            </a:extLst>
          </p:cNvPr>
          <p:cNvSpPr/>
          <p:nvPr userDrawn="1"/>
        </p:nvSpPr>
        <p:spPr>
          <a:xfrm rot="5400000">
            <a:off x="941355" y="3506918"/>
            <a:ext cx="1225219" cy="1056223"/>
          </a:xfrm>
          <a:prstGeom prst="hexagon">
            <a:avLst/>
          </a:prstGeom>
          <a:noFill/>
          <a:ln w="12700">
            <a:solidFill>
              <a:srgbClr val="51515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3" name="六边形 22">
            <a:extLst>
              <a:ext uri="{FF2B5EF4-FFF2-40B4-BE49-F238E27FC236}">
                <a16:creationId xmlns:a16="http://schemas.microsoft.com/office/drawing/2014/main" xmlns="" id="{D71D36F9-1B1C-094A-A062-19A46A7AB388}"/>
              </a:ext>
            </a:extLst>
          </p:cNvPr>
          <p:cNvSpPr/>
          <p:nvPr userDrawn="1"/>
        </p:nvSpPr>
        <p:spPr>
          <a:xfrm rot="5400000">
            <a:off x="1484022" y="2527438"/>
            <a:ext cx="1944550" cy="1676336"/>
          </a:xfrm>
          <a:prstGeom prst="hexagon">
            <a:avLst/>
          </a:prstGeom>
          <a:solidFill>
            <a:schemeClr val="bg1"/>
          </a:solidFill>
          <a:ln w="114300">
            <a:solidFill>
              <a:srgbClr val="AD2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占位符 3">
            <a:extLst>
              <a:ext uri="{FF2B5EF4-FFF2-40B4-BE49-F238E27FC236}">
                <a16:creationId xmlns:a16="http://schemas.microsoft.com/office/drawing/2014/main" xmlns="" id="{34600FE5-8DCA-46AA-AB57-2E40352BF0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436556"/>
            <a:ext cx="5760538" cy="4710244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17" name="标题占位符 1">
            <a:extLst>
              <a:ext uri="{FF2B5EF4-FFF2-40B4-BE49-F238E27FC236}">
                <a16:creationId xmlns:a16="http://schemas.microsoft.com/office/drawing/2014/main" xmlns="" id="{EBBF2F2F-D96E-4638-A53F-CD7237FF5C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95420" y="2882670"/>
            <a:ext cx="1567542" cy="10795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9pPr>
          </a:lstStyle>
          <a:p>
            <a:pPr algn="ctr"/>
            <a:r>
              <a:rPr lang="zh-CN" altLang="en-US" sz="40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思考</a:t>
            </a:r>
          </a:p>
        </p:txBody>
      </p:sp>
      <p:sp>
        <p:nvSpPr>
          <p:cNvPr id="24" name="六边形 23">
            <a:extLst>
              <a:ext uri="{FF2B5EF4-FFF2-40B4-BE49-F238E27FC236}">
                <a16:creationId xmlns:a16="http://schemas.microsoft.com/office/drawing/2014/main" xmlns="" id="{745B08E3-3066-3844-87E9-46D7426765C6}"/>
              </a:ext>
            </a:extLst>
          </p:cNvPr>
          <p:cNvSpPr/>
          <p:nvPr userDrawn="1"/>
        </p:nvSpPr>
        <p:spPr>
          <a:xfrm rot="5400000">
            <a:off x="3294074" y="2149103"/>
            <a:ext cx="566610" cy="488457"/>
          </a:xfrm>
          <a:prstGeom prst="hexagon">
            <a:avLst/>
          </a:prstGeom>
          <a:solidFill>
            <a:srgbClr val="AD2B26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六边形 24">
            <a:extLst>
              <a:ext uri="{FF2B5EF4-FFF2-40B4-BE49-F238E27FC236}">
                <a16:creationId xmlns:a16="http://schemas.microsoft.com/office/drawing/2014/main" xmlns="" id="{B7A42CA5-7885-7642-B20D-B92B35099CBC}"/>
              </a:ext>
            </a:extLst>
          </p:cNvPr>
          <p:cNvSpPr/>
          <p:nvPr userDrawn="1"/>
        </p:nvSpPr>
        <p:spPr>
          <a:xfrm rot="5400000">
            <a:off x="1198356" y="4126436"/>
            <a:ext cx="298934" cy="257702"/>
          </a:xfrm>
          <a:prstGeom prst="hexagon">
            <a:avLst/>
          </a:prstGeom>
          <a:solidFill>
            <a:srgbClr val="49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6" name="六边形 25">
            <a:extLst>
              <a:ext uri="{FF2B5EF4-FFF2-40B4-BE49-F238E27FC236}">
                <a16:creationId xmlns:a16="http://schemas.microsoft.com/office/drawing/2014/main" xmlns="" id="{DE7B2235-1C6B-6B44-BC4F-1EC9BD8B9D8D}"/>
              </a:ext>
            </a:extLst>
          </p:cNvPr>
          <p:cNvSpPr/>
          <p:nvPr userDrawn="1"/>
        </p:nvSpPr>
        <p:spPr>
          <a:xfrm rot="5400000">
            <a:off x="3642476" y="4385265"/>
            <a:ext cx="566612" cy="488459"/>
          </a:xfrm>
          <a:prstGeom prst="hexagon">
            <a:avLst/>
          </a:prstGeom>
          <a:noFill/>
          <a:ln w="19050">
            <a:solidFill>
              <a:srgbClr val="AD2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六边形 29">
            <a:extLst>
              <a:ext uri="{FF2B5EF4-FFF2-40B4-BE49-F238E27FC236}">
                <a16:creationId xmlns:a16="http://schemas.microsoft.com/office/drawing/2014/main" xmlns="" id="{5BF818FD-51C6-E54A-9D53-783E1313F19E}"/>
              </a:ext>
            </a:extLst>
          </p:cNvPr>
          <p:cNvSpPr/>
          <p:nvPr userDrawn="1"/>
        </p:nvSpPr>
        <p:spPr>
          <a:xfrm rot="5400000">
            <a:off x="1190641" y="1715050"/>
            <a:ext cx="854974" cy="737047"/>
          </a:xfrm>
          <a:prstGeom prst="hexagon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13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总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3">
            <a:extLst>
              <a:ext uri="{FF2B5EF4-FFF2-40B4-BE49-F238E27FC236}">
                <a16:creationId xmlns:a16="http://schemas.microsoft.com/office/drawing/2014/main" xmlns="" id="{34600FE5-8DCA-46AA-AB57-2E40352BF0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463040"/>
            <a:ext cx="5760538" cy="4511040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 sz="180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10" name="标题占位符 1">
            <a:extLst>
              <a:ext uri="{FF2B5EF4-FFF2-40B4-BE49-F238E27FC236}">
                <a16:creationId xmlns:a16="http://schemas.microsoft.com/office/drawing/2014/main" xmlns="" id="{EBBF2F2F-D96E-4638-A53F-CD7237FF5C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889250"/>
            <a:ext cx="5105400" cy="10795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9pPr>
          </a:lstStyle>
          <a:p>
            <a:pPr algn="ctr">
              <a:defRPr/>
            </a:pPr>
            <a:r>
              <a:rPr lang="zh-CN" altLang="en-US" sz="4800" kern="0" dirty="0">
                <a:solidFill>
                  <a:schemeClr val="bg1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总结</a:t>
            </a:r>
            <a:endParaRPr lang="zh-TW" altLang="zh-CN" sz="4800" kern="0" dirty="0">
              <a:solidFill>
                <a:schemeClr val="bg1"/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710880" y="1813092"/>
            <a:ext cx="3587349" cy="3036721"/>
            <a:chOff x="864135" y="2246295"/>
            <a:chExt cx="3587349" cy="3036721"/>
          </a:xfrm>
        </p:grpSpPr>
        <p:sp>
          <p:nvSpPr>
            <p:cNvPr id="12" name="椭圆 11"/>
            <p:cNvSpPr/>
            <p:nvPr userDrawn="1"/>
          </p:nvSpPr>
          <p:spPr>
            <a:xfrm>
              <a:off x="1348310" y="4694927"/>
              <a:ext cx="588089" cy="588089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 userDrawn="1"/>
          </p:nvSpPr>
          <p:spPr>
            <a:xfrm>
              <a:off x="2962055" y="4101828"/>
              <a:ext cx="926888" cy="926888"/>
            </a:xfrm>
            <a:prstGeom prst="ellipse">
              <a:avLst/>
            </a:prstGeom>
            <a:solidFill>
              <a:srgbClr val="515151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2860808" y="2695667"/>
              <a:ext cx="1590676" cy="1590676"/>
            </a:xfrm>
            <a:prstGeom prst="ellipse">
              <a:avLst/>
            </a:prstGeom>
            <a:noFill/>
            <a:ln w="12700">
              <a:solidFill>
                <a:srgbClr val="51515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1642355" y="2871191"/>
              <a:ext cx="1924945" cy="1895739"/>
            </a:xfrm>
            <a:prstGeom prst="ellipse">
              <a:avLst/>
            </a:prstGeom>
            <a:solidFill>
              <a:schemeClr val="bg1"/>
            </a:solidFill>
            <a:ln w="1143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864135" y="2246295"/>
              <a:ext cx="804338" cy="804338"/>
            </a:xfrm>
            <a:prstGeom prst="ellipse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3257550" y="2352674"/>
              <a:ext cx="314325" cy="314325"/>
            </a:xfrm>
            <a:prstGeom prst="ellipse">
              <a:avLst/>
            </a:prstGeom>
            <a:solidFill>
              <a:srgbClr val="495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标题占位符 1">
              <a:extLst>
                <a:ext uri="{FF2B5EF4-FFF2-40B4-BE49-F238E27FC236}">
                  <a16:creationId xmlns:a16="http://schemas.microsoft.com/office/drawing/2014/main" xmlns="" id="{EBBF2F2F-D96E-4638-A53F-CD7237FF5C1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1822066" y="3328761"/>
              <a:ext cx="1567542" cy="1079500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2pPr>
              <a:lvl3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3pPr>
              <a:lvl4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4pPr>
              <a:lvl5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5pPr>
              <a:lvl6pPr marL="3429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6pPr>
              <a:lvl7pPr marL="6858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7pPr>
              <a:lvl8pPr marL="10287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8pPr>
              <a:lvl9pPr marL="13716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9pPr>
            </a:lstStyle>
            <a:p>
              <a:pPr algn="ctr"/>
              <a:r>
                <a:rPr lang="zh-CN" altLang="en-US" sz="4000" dirty="0"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总结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0094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思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3">
            <a:extLst>
              <a:ext uri="{FF2B5EF4-FFF2-40B4-BE49-F238E27FC236}">
                <a16:creationId xmlns:a16="http://schemas.microsoft.com/office/drawing/2014/main" xmlns="" id="{34600FE5-8DCA-46AA-AB57-2E40352BF0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463040"/>
            <a:ext cx="5760538" cy="4511040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 sz="180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10" name="标题占位符 1">
            <a:extLst>
              <a:ext uri="{FF2B5EF4-FFF2-40B4-BE49-F238E27FC236}">
                <a16:creationId xmlns:a16="http://schemas.microsoft.com/office/drawing/2014/main" xmlns="" id="{EBBF2F2F-D96E-4638-A53F-CD7237FF5C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889250"/>
            <a:ext cx="5105400" cy="10795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9pPr>
          </a:lstStyle>
          <a:p>
            <a:pPr algn="ctr">
              <a:defRPr/>
            </a:pPr>
            <a:r>
              <a:rPr lang="zh-CN" altLang="en-US" sz="4800" kern="0" dirty="0">
                <a:solidFill>
                  <a:schemeClr val="bg1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总结</a:t>
            </a:r>
            <a:endParaRPr lang="zh-TW" altLang="zh-CN" sz="4800" kern="0" dirty="0">
              <a:solidFill>
                <a:schemeClr val="bg1"/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15" name="泪珠形 14">
            <a:extLst>
              <a:ext uri="{FF2B5EF4-FFF2-40B4-BE49-F238E27FC236}">
                <a16:creationId xmlns:a16="http://schemas.microsoft.com/office/drawing/2014/main" xmlns="" id="{0EFAFC56-5B16-1644-BDCA-117D21E2806E}"/>
              </a:ext>
            </a:extLst>
          </p:cNvPr>
          <p:cNvSpPr/>
          <p:nvPr userDrawn="1"/>
        </p:nvSpPr>
        <p:spPr>
          <a:xfrm>
            <a:off x="1013943" y="3138371"/>
            <a:ext cx="1399001" cy="1399001"/>
          </a:xfrm>
          <a:prstGeom prst="teardrop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0" name="泪珠形 19">
            <a:extLst>
              <a:ext uri="{FF2B5EF4-FFF2-40B4-BE49-F238E27FC236}">
                <a16:creationId xmlns:a16="http://schemas.microsoft.com/office/drawing/2014/main" xmlns="" id="{02C17FF1-E140-B64F-AF1C-FE17A937E731}"/>
              </a:ext>
            </a:extLst>
          </p:cNvPr>
          <p:cNvSpPr/>
          <p:nvPr userDrawn="1"/>
        </p:nvSpPr>
        <p:spPr>
          <a:xfrm>
            <a:off x="1645363" y="2308178"/>
            <a:ext cx="2017950" cy="2017950"/>
          </a:xfrm>
          <a:prstGeom prst="teardrop">
            <a:avLst/>
          </a:prstGeom>
          <a:solidFill>
            <a:schemeClr val="bg1"/>
          </a:solidFill>
          <a:ln w="114300">
            <a:solidFill>
              <a:srgbClr val="B602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2" name="标题占位符 1">
            <a:extLst>
              <a:ext uri="{FF2B5EF4-FFF2-40B4-BE49-F238E27FC236}">
                <a16:creationId xmlns:a16="http://schemas.microsoft.com/office/drawing/2014/main" xmlns="" id="{F639FB5D-6047-3448-A319-F4FD2BA72BB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38193" y="2553627"/>
            <a:ext cx="1567542" cy="154657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9pPr>
          </a:lstStyle>
          <a:p>
            <a:pPr algn="ctr"/>
            <a:r>
              <a:rPr lang="zh-CN" altLang="en-US" sz="36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思路</a:t>
            </a:r>
            <a:endParaRPr lang="en-US" altLang="zh-CN" sz="3600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23" name="泪珠形 22">
            <a:extLst>
              <a:ext uri="{FF2B5EF4-FFF2-40B4-BE49-F238E27FC236}">
                <a16:creationId xmlns:a16="http://schemas.microsoft.com/office/drawing/2014/main" xmlns="" id="{0C1BFADD-1066-B04B-BD99-C7E20F0FA73E}"/>
              </a:ext>
            </a:extLst>
          </p:cNvPr>
          <p:cNvSpPr/>
          <p:nvPr userDrawn="1"/>
        </p:nvSpPr>
        <p:spPr>
          <a:xfrm>
            <a:off x="3663313" y="3963112"/>
            <a:ext cx="439924" cy="439924"/>
          </a:xfrm>
          <a:prstGeom prst="teardrop">
            <a:avLst/>
          </a:prstGeom>
          <a:solidFill>
            <a:srgbClr val="515151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4" name="泪珠形 23">
            <a:extLst>
              <a:ext uri="{FF2B5EF4-FFF2-40B4-BE49-F238E27FC236}">
                <a16:creationId xmlns:a16="http://schemas.microsoft.com/office/drawing/2014/main" xmlns="" id="{20149FF9-71F5-FB43-A7A0-BB0C90CB4486}"/>
              </a:ext>
            </a:extLst>
          </p:cNvPr>
          <p:cNvSpPr/>
          <p:nvPr userDrawn="1"/>
        </p:nvSpPr>
        <p:spPr>
          <a:xfrm>
            <a:off x="2152487" y="1924996"/>
            <a:ext cx="260457" cy="260457"/>
          </a:xfrm>
          <a:prstGeom prst="teardrop">
            <a:avLst/>
          </a:prstGeom>
          <a:solidFill>
            <a:srgbClr val="49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5" name="泪珠形 24">
            <a:extLst>
              <a:ext uri="{FF2B5EF4-FFF2-40B4-BE49-F238E27FC236}">
                <a16:creationId xmlns:a16="http://schemas.microsoft.com/office/drawing/2014/main" xmlns="" id="{098F3E8C-7A22-A34B-817A-438DDA0CAC1C}"/>
              </a:ext>
            </a:extLst>
          </p:cNvPr>
          <p:cNvSpPr/>
          <p:nvPr userDrawn="1"/>
        </p:nvSpPr>
        <p:spPr>
          <a:xfrm>
            <a:off x="844996" y="3255023"/>
            <a:ext cx="562210" cy="562210"/>
          </a:xfrm>
          <a:prstGeom prst="teardrop">
            <a:avLst/>
          </a:prstGeom>
          <a:noFill/>
          <a:ln w="12700">
            <a:solidFill>
              <a:srgbClr val="DE0014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8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>
            <a:extLst>
              <a:ext uri="{FF2B5EF4-FFF2-40B4-BE49-F238E27FC236}">
                <a16:creationId xmlns:a16="http://schemas.microsoft.com/office/drawing/2014/main" xmlns="" id="{81B62E64-63F1-3949-8E18-11A80E8D9F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9358" y="1006475"/>
            <a:ext cx="5973761" cy="4256405"/>
          </a:xfrm>
          <a:prstGeom prst="rect">
            <a:avLst/>
          </a:prstGeom>
        </p:spPr>
        <p:txBody>
          <a:bodyPr anchor="ctr"/>
          <a:lstStyle>
            <a:lvl1pPr marL="457189" marR="0" indent="-457189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根据实际内容可调整文字高低的位置</a:t>
            </a:r>
            <a:endParaRPr kumimoji="1" lang="en-US" altLang="zh-CN" dirty="0"/>
          </a:p>
          <a:p>
            <a:pPr marL="457189" marR="0" lvl="0" indent="-457189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u"/>
              <a:tabLst/>
              <a:defRPr/>
            </a:pPr>
            <a:r>
              <a:rPr kumimoji="1" lang="zh-CN" altLang="en-US" dirty="0"/>
              <a:t>此内容上下居中对齐，可根据实际情况微调位置和字体大小</a:t>
            </a:r>
          </a:p>
          <a:p>
            <a:pPr lvl="0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4694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今日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4AB6E3BD-F819-724D-9482-568CE7A3A1F8}"/>
              </a:ext>
            </a:extLst>
          </p:cNvPr>
          <p:cNvSpPr/>
          <p:nvPr userDrawn="1"/>
        </p:nvSpPr>
        <p:spPr>
          <a:xfrm rot="2700000">
            <a:off x="3564412" y="2953096"/>
            <a:ext cx="936368" cy="936368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19BD6F73-BC4E-714F-81EB-5276C9B1460A}"/>
              </a:ext>
            </a:extLst>
          </p:cNvPr>
          <p:cNvSpPr/>
          <p:nvPr userDrawn="1"/>
        </p:nvSpPr>
        <p:spPr>
          <a:xfrm rot="2700000">
            <a:off x="3711024" y="3896183"/>
            <a:ext cx="643144" cy="643144"/>
          </a:xfrm>
          <a:prstGeom prst="rect">
            <a:avLst/>
          </a:prstGeom>
          <a:noFill/>
          <a:ln w="12700">
            <a:solidFill>
              <a:srgbClr val="51515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93788A09-8D86-D048-B1A9-A02E86D4E252}"/>
              </a:ext>
            </a:extLst>
          </p:cNvPr>
          <p:cNvSpPr/>
          <p:nvPr userDrawn="1"/>
        </p:nvSpPr>
        <p:spPr>
          <a:xfrm rot="2700000">
            <a:off x="1595908" y="2003998"/>
            <a:ext cx="219635" cy="219635"/>
          </a:xfrm>
          <a:prstGeom prst="rect">
            <a:avLst/>
          </a:prstGeom>
          <a:solidFill>
            <a:srgbClr val="495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B9328185-789E-DD42-AA27-851035E2E6BA}"/>
              </a:ext>
            </a:extLst>
          </p:cNvPr>
          <p:cNvSpPr/>
          <p:nvPr userDrawn="1"/>
        </p:nvSpPr>
        <p:spPr>
          <a:xfrm rot="2700000">
            <a:off x="1559312" y="4111232"/>
            <a:ext cx="494750" cy="494750"/>
          </a:xfrm>
          <a:prstGeom prst="rect">
            <a:avLst/>
          </a:prstGeom>
          <a:solidFill>
            <a:srgbClr val="515151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5F2080FE-05C6-2340-B7D7-FCDE4D780420}"/>
              </a:ext>
            </a:extLst>
          </p:cNvPr>
          <p:cNvSpPr/>
          <p:nvPr userDrawn="1"/>
        </p:nvSpPr>
        <p:spPr>
          <a:xfrm rot="2700000">
            <a:off x="986540" y="2025081"/>
            <a:ext cx="361655" cy="361655"/>
          </a:xfrm>
          <a:prstGeom prst="rect">
            <a:avLst/>
          </a:prstGeom>
          <a:noFill/>
          <a:ln w="12700">
            <a:solidFill>
              <a:srgbClr val="51515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990C36A6-06C1-0647-8725-306AE7D5DB42}"/>
              </a:ext>
            </a:extLst>
          </p:cNvPr>
          <p:cNvSpPr/>
          <p:nvPr userDrawn="1"/>
        </p:nvSpPr>
        <p:spPr>
          <a:xfrm rot="2700000">
            <a:off x="1815645" y="2401118"/>
            <a:ext cx="1828800" cy="1828800"/>
          </a:xfrm>
          <a:prstGeom prst="rect">
            <a:avLst/>
          </a:prstGeom>
          <a:solidFill>
            <a:schemeClr val="bg1"/>
          </a:solidFill>
          <a:ln w="114300">
            <a:solidFill>
              <a:srgbClr val="AD2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8" name="文本占位符 3">
            <a:extLst>
              <a:ext uri="{FF2B5EF4-FFF2-40B4-BE49-F238E27FC236}">
                <a16:creationId xmlns:a16="http://schemas.microsoft.com/office/drawing/2014/main" xmlns="" id="{34600FE5-8DCA-46AA-AB57-2E40352BF0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371600"/>
            <a:ext cx="5760538" cy="4673600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 sz="180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33" name="标题占位符 1">
            <a:extLst>
              <a:ext uri="{FF2B5EF4-FFF2-40B4-BE49-F238E27FC236}">
                <a16:creationId xmlns:a16="http://schemas.microsoft.com/office/drawing/2014/main" xmlns="" id="{C9A22D05-8FDB-7546-BB47-01F708903C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38193" y="2543117"/>
            <a:ext cx="1567542" cy="154657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9pPr>
          </a:lstStyle>
          <a:p>
            <a:pPr algn="ctr"/>
            <a:r>
              <a:rPr lang="zh-CN" altLang="en-US" sz="36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今日</a:t>
            </a:r>
            <a:endParaRPr lang="en-US" altLang="zh-CN" sz="3600" dirty="0"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algn="ctr"/>
            <a:r>
              <a:rPr lang="zh-CN" altLang="en-US" sz="3600" dirty="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作业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9C7A4DAB-DC8A-9A43-A443-C9AE1D1E2698}"/>
              </a:ext>
            </a:extLst>
          </p:cNvPr>
          <p:cNvSpPr/>
          <p:nvPr userDrawn="1"/>
        </p:nvSpPr>
        <p:spPr>
          <a:xfrm rot="2700000">
            <a:off x="4273426" y="2329809"/>
            <a:ext cx="263657" cy="263657"/>
          </a:xfrm>
          <a:prstGeom prst="rect">
            <a:avLst/>
          </a:prstGeom>
          <a:solidFill>
            <a:srgbClr val="AD2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922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二级标题+正文内容（项目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1">
            <a:extLst>
              <a:ext uri="{FF2B5EF4-FFF2-40B4-BE49-F238E27FC236}">
                <a16:creationId xmlns:a16="http://schemas.microsoft.com/office/drawing/2014/main" xmlns="" id="{052D8D2A-DC76-4246-B7A3-897EC5980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81" y="1646133"/>
            <a:ext cx="10749598" cy="4219575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50000"/>
              </a:lnSpc>
              <a:buClr>
                <a:srgbClr val="404040"/>
              </a:buClr>
              <a:buSzPct val="85000"/>
              <a:buFont typeface="Wingdings" pitchFamily="2" charset="2"/>
              <a:buChar char="l"/>
              <a:tabLst/>
              <a:defRPr lang="en-US" altLang="zh-CN" sz="16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138" indent="-358775">
              <a:lnSpc>
                <a:spcPct val="150000"/>
              </a:lnSpc>
              <a:buFont typeface="Wingdings" pitchFamily="2" charset="2"/>
              <a:buChar char="l"/>
              <a:tabLst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Arial" panose="020B0604020202020204" pitchFamily="34" charset="0"/>
              <a:buChar char="•"/>
              <a:tabLst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49FCFB1A-E1EE-3245-9778-ABB7ACB14F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244189"/>
            <a:ext cx="8771021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400" i="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24</a:t>
            </a:r>
            <a:r>
              <a:rPr lang="zh-CN" altLang="en-US" dirty="0"/>
              <a:t>号</a:t>
            </a:r>
          </a:p>
        </p:txBody>
      </p:sp>
      <p:sp>
        <p:nvSpPr>
          <p:cNvPr id="6" name="文本占位符 9">
            <a:extLst>
              <a:ext uri="{FF2B5EF4-FFF2-40B4-BE49-F238E27FC236}">
                <a16:creationId xmlns:a16="http://schemas.microsoft.com/office/drawing/2014/main" xmlns="" id="{2DD40269-A2A6-814E-991D-1DBB1287380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zh-CN" altLang="en-US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marL="0" lvl="0" indent="0">
              <a:buNone/>
            </a:pPr>
            <a:r>
              <a:rPr lang="zh-CN" altLang="en-US" dirty="0"/>
              <a:t>正文二级标题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18</a:t>
            </a:r>
            <a:r>
              <a:rPr lang="zh-CN" altLang="en-US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2515808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总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3">
            <a:extLst>
              <a:ext uri="{FF2B5EF4-FFF2-40B4-BE49-F238E27FC236}">
                <a16:creationId xmlns:a16="http://schemas.microsoft.com/office/drawing/2014/main" xmlns="" id="{34600FE5-8DCA-46AA-AB57-2E40352BF0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26584" y="1463040"/>
            <a:ext cx="5760538" cy="4511040"/>
          </a:xfrm>
          <a:prstGeom prst="rect">
            <a:avLst/>
          </a:prstGeom>
        </p:spPr>
        <p:txBody>
          <a:bodyPr anchor="ctr"/>
          <a:lstStyle>
            <a:lvl1pPr marL="342900" marR="0" indent="-342900" algn="l" defTabSz="914400" rtl="0" eaLnBrk="0" fontAlgn="base" latinLnBrk="0" hangingPunct="0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 sz="1800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5" indent="0">
              <a:buNone/>
              <a:defRPr/>
            </a:lvl4pPr>
          </a:lstStyle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r>
              <a:rPr lang="zh-CN" altLang="en-US" dirty="0"/>
              <a:t>请输入正文内容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10" name="标题占位符 1">
            <a:extLst>
              <a:ext uri="{FF2B5EF4-FFF2-40B4-BE49-F238E27FC236}">
                <a16:creationId xmlns:a16="http://schemas.microsoft.com/office/drawing/2014/main" xmlns="" id="{EBBF2F2F-D96E-4638-A53F-CD7237FF5C1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889250"/>
            <a:ext cx="5105400" cy="10795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Segoe UI Light" pitchFamily="34" charset="0"/>
                <a:ea typeface="微软雅黑 Light" pitchFamily="34" charset="-122"/>
              </a:defRPr>
            </a:lvl9pPr>
          </a:lstStyle>
          <a:p>
            <a:pPr algn="ctr">
              <a:defRPr/>
            </a:pPr>
            <a:r>
              <a:rPr lang="zh-CN" altLang="en-US" sz="4800" kern="0" dirty="0">
                <a:solidFill>
                  <a:schemeClr val="bg1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总结</a:t>
            </a:r>
            <a:endParaRPr lang="zh-TW" altLang="zh-CN" sz="4800" kern="0" dirty="0">
              <a:solidFill>
                <a:schemeClr val="bg1"/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710880" y="1928702"/>
            <a:ext cx="3587349" cy="3036721"/>
            <a:chOff x="864135" y="2246295"/>
            <a:chExt cx="3587349" cy="3036721"/>
          </a:xfrm>
        </p:grpSpPr>
        <p:sp>
          <p:nvSpPr>
            <p:cNvPr id="12" name="椭圆 11"/>
            <p:cNvSpPr/>
            <p:nvPr userDrawn="1"/>
          </p:nvSpPr>
          <p:spPr>
            <a:xfrm>
              <a:off x="1348310" y="4694927"/>
              <a:ext cx="588089" cy="588089"/>
            </a:xfrm>
            <a:prstGeom prst="ellips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 userDrawn="1"/>
          </p:nvSpPr>
          <p:spPr>
            <a:xfrm>
              <a:off x="2962055" y="4101828"/>
              <a:ext cx="926888" cy="926888"/>
            </a:xfrm>
            <a:prstGeom prst="ellipse">
              <a:avLst/>
            </a:prstGeom>
            <a:solidFill>
              <a:srgbClr val="515151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2860808" y="2695667"/>
              <a:ext cx="1590676" cy="1590676"/>
            </a:xfrm>
            <a:prstGeom prst="ellipse">
              <a:avLst/>
            </a:prstGeom>
            <a:noFill/>
            <a:ln w="12700">
              <a:solidFill>
                <a:srgbClr val="515151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 userDrawn="1"/>
          </p:nvSpPr>
          <p:spPr>
            <a:xfrm>
              <a:off x="1642355" y="2871191"/>
              <a:ext cx="1924945" cy="1895739"/>
            </a:xfrm>
            <a:prstGeom prst="ellipse">
              <a:avLst/>
            </a:prstGeom>
            <a:solidFill>
              <a:schemeClr val="bg1"/>
            </a:solidFill>
            <a:ln w="114300">
              <a:solidFill>
                <a:srgbClr val="AD2B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864135" y="2246295"/>
              <a:ext cx="804338" cy="804338"/>
            </a:xfrm>
            <a:prstGeom prst="ellipse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3257550" y="2352674"/>
              <a:ext cx="314325" cy="314325"/>
            </a:xfrm>
            <a:prstGeom prst="ellipse">
              <a:avLst/>
            </a:prstGeom>
            <a:solidFill>
              <a:srgbClr val="495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标题占位符 1">
              <a:extLst>
                <a:ext uri="{FF2B5EF4-FFF2-40B4-BE49-F238E27FC236}">
                  <a16:creationId xmlns:a16="http://schemas.microsoft.com/office/drawing/2014/main" xmlns="" id="{EBBF2F2F-D96E-4638-A53F-CD7237FF5C1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1822066" y="3328761"/>
              <a:ext cx="1567542" cy="1079500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2pPr>
              <a:lvl3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3pPr>
              <a:lvl4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4pPr>
              <a:lvl5pPr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5pPr>
              <a:lvl6pPr marL="3429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6pPr>
              <a:lvl7pPr marL="6858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7pPr>
              <a:lvl8pPr marL="10287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8pPr>
              <a:lvl9pPr marL="1371600" algn="l" rtl="0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3000">
                  <a:solidFill>
                    <a:schemeClr val="tx1"/>
                  </a:solidFill>
                  <a:latin typeface="Segoe UI Light" pitchFamily="34" charset="0"/>
                  <a:ea typeface="微软雅黑 Light" pitchFamily="34" charset="-122"/>
                </a:defRPr>
              </a:lvl9pPr>
            </a:lstStyle>
            <a:p>
              <a:pPr algn="ctr"/>
              <a:r>
                <a:rPr lang="zh-CN" altLang="en-US" sz="4000" dirty="0"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总结</a:t>
              </a:r>
            </a:p>
          </p:txBody>
        </p:sp>
      </p:grpSp>
      <p:sp>
        <p:nvSpPr>
          <p:cNvPr id="21" name="标题 1">
            <a:extLst>
              <a:ext uri="{FF2B5EF4-FFF2-40B4-BE49-F238E27FC236}">
                <a16:creationId xmlns:a16="http://schemas.microsoft.com/office/drawing/2014/main" xmlns="" id="{B0EF16AB-AE8A-5D46-82EA-397E62F935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234029"/>
            <a:ext cx="8771021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400" i="0" dirty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24</a:t>
            </a:r>
            <a:r>
              <a:rPr lang="zh-CN" altLang="en-US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28338397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151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>
            <a:extLst>
              <a:ext uri="{FF2B5EF4-FFF2-40B4-BE49-F238E27FC236}">
                <a16:creationId xmlns:a16="http://schemas.microsoft.com/office/drawing/2014/main" xmlns="" id="{81B62E64-63F1-3949-8E18-11A80E8D9F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66958" y="1087755"/>
            <a:ext cx="6298881" cy="4855845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200000"/>
              </a:lnSpc>
              <a:buFont typeface="+mj-lt"/>
              <a:buAutoNum type="arabicPeriod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zh-CN" altLang="en-US" dirty="0"/>
              <a:t>单击此处编辑母版文本样式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根据实际内容可调整文字高低的位置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此内容上下居中对齐，可根据实际情况微调位置和字体大小</a:t>
            </a:r>
          </a:p>
        </p:txBody>
      </p:sp>
    </p:spTree>
    <p:extLst>
      <p:ext uri="{BB962C8B-B14F-4D97-AF65-F5344CB8AC3E}">
        <p14:creationId xmlns:p14="http://schemas.microsoft.com/office/powerpoint/2010/main" val="2196259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页版式（一级+二级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239209-2A8D-D940-8FA0-61988543E4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73040" y="2398078"/>
            <a:ext cx="6725920" cy="54832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 b="0" i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r>
              <a:rPr kumimoji="1" lang="zh-CN" altLang="en-US" dirty="0"/>
              <a:t>标题，右侧章节自行设置，如</a:t>
            </a:r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16" name="文本占位符 15">
            <a:extLst>
              <a:ext uri="{FF2B5EF4-FFF2-40B4-BE49-F238E27FC236}">
                <a16:creationId xmlns:a16="http://schemas.microsoft.com/office/drawing/2014/main" xmlns="" id="{CA56E57C-1F68-E948-87DC-0FF15A8C7DE7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273040" y="3069272"/>
            <a:ext cx="5466080" cy="2031047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600" b="0" i="0">
                <a:solidFill>
                  <a:schemeClr val="tx1">
                    <a:lumMod val="65000"/>
                    <a:lumOff val="3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>
              <a:buNone/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3pPr>
            <a:lvl4pPr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4pPr>
            <a:lvl5pPr>
              <a:defRPr b="0" i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5pPr>
          </a:lstStyle>
          <a:p>
            <a:pPr lvl="0"/>
            <a:r>
              <a:rPr kumimoji="1" lang="zh-CN" altLang="en-US" dirty="0"/>
              <a:t>输入具体主讲内容</a:t>
            </a:r>
            <a:endParaRPr kumimoji="1" lang="en-US" altLang="zh-CN" dirty="0"/>
          </a:p>
          <a:p>
            <a:pPr lvl="0"/>
            <a:r>
              <a:rPr kumimoji="1" lang="zh-CN" altLang="en-US" dirty="0"/>
              <a:t>可根据标题数量调整字体大小</a:t>
            </a:r>
          </a:p>
        </p:txBody>
      </p:sp>
      <p:sp>
        <p:nvSpPr>
          <p:cNvPr id="17" name="文本占位符 13">
            <a:extLst>
              <a:ext uri="{FF2B5EF4-FFF2-40B4-BE49-F238E27FC236}">
                <a16:creationId xmlns:a16="http://schemas.microsoft.com/office/drawing/2014/main" xmlns="" id="{01590D97-7CA9-B247-806A-885950A786C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81755" y="2468880"/>
            <a:ext cx="1127125" cy="114808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4000" b="1" i="0">
                <a:solidFill>
                  <a:srgbClr val="FFFFFF"/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kumimoji="1" lang="zh-CN" altLang="en-US" dirty="0"/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19876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节页版式（一级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>
            <a:extLst>
              <a:ext uri="{FF2B5EF4-FFF2-40B4-BE49-F238E27FC236}">
                <a16:creationId xmlns:a16="http://schemas.microsoft.com/office/drawing/2014/main" xmlns="" id="{ED1003EB-0D97-5849-AC50-BFB3EDAA3B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32400" y="2766218"/>
            <a:ext cx="6654800" cy="1325563"/>
          </a:xfrm>
          <a:prstGeom prst="rect">
            <a:avLst/>
          </a:prstGeom>
        </p:spPr>
        <p:txBody>
          <a:bodyPr/>
          <a:lstStyle>
            <a:lvl1pPr>
              <a:defRPr sz="3200" b="0" i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</a:lstStyle>
          <a:p>
            <a:r>
              <a:rPr kumimoji="1" lang="zh-CN" altLang="en-US" dirty="0"/>
              <a:t>章节标题，右侧章节数字需自行设置</a:t>
            </a:r>
          </a:p>
        </p:txBody>
      </p:sp>
      <p:sp>
        <p:nvSpPr>
          <p:cNvPr id="14" name="文本占位符 13">
            <a:extLst>
              <a:ext uri="{FF2B5EF4-FFF2-40B4-BE49-F238E27FC236}">
                <a16:creationId xmlns:a16="http://schemas.microsoft.com/office/drawing/2014/main" xmlns="" id="{0C8E5D29-3E75-FC46-80C9-2080D9268E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81755" y="2468880"/>
            <a:ext cx="1127125" cy="114808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4000" b="1" i="0">
                <a:solidFill>
                  <a:srgbClr val="FFFFFF"/>
                </a:solidFill>
                <a:latin typeface="Alibaba PuHuiTi B" pitchFamily="18" charset="-122"/>
                <a:ea typeface="Alibaba PuHuiTi B" pitchFamily="18" charset="-122"/>
                <a:cs typeface="Alibaba PuHuiTi B" pitchFamily="18" charset="-122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kumimoji="1" lang="zh-CN" altLang="en-US" dirty="0"/>
              <a:t>章</a:t>
            </a:r>
          </a:p>
        </p:txBody>
      </p:sp>
    </p:spTree>
    <p:extLst>
      <p:ext uri="{BB962C8B-B14F-4D97-AF65-F5344CB8AC3E}">
        <p14:creationId xmlns:p14="http://schemas.microsoft.com/office/powerpoint/2010/main" val="331533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+正文内容（无编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E6C2551-88ED-4239-96A2-7F3C49A205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698800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  <p:sp>
        <p:nvSpPr>
          <p:cNvPr id="12" name="文本占位符 11">
            <a:extLst>
              <a:ext uri="{FF2B5EF4-FFF2-40B4-BE49-F238E27FC236}">
                <a16:creationId xmlns:a16="http://schemas.microsoft.com/office/drawing/2014/main" xmlns="" id="{0F12D90F-BB49-421D-A9D1-C25C2A378E5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24204"/>
            <a:ext cx="10698800" cy="386122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</a:lstStyle>
          <a:p>
            <a:pPr lvl="0"/>
            <a:r>
              <a:rPr lang="zh-CN" altLang="en-US" dirty="0"/>
              <a:t>此为正文内容，字体不可改，阿里巴巴普惠体</a:t>
            </a:r>
            <a:r>
              <a:rPr lang="en-US" altLang="zh-CN" dirty="0"/>
              <a:t>16</a:t>
            </a:r>
            <a:r>
              <a:rPr lang="zh-CN" altLang="en-US" dirty="0"/>
              <a:t>号</a:t>
            </a:r>
            <a:endParaRPr lang="en-US" altLang="zh-CN" dirty="0"/>
          </a:p>
          <a:p>
            <a:pPr lvl="0"/>
            <a:r>
              <a:rPr lang="zh-CN" altLang="en-US" dirty="0"/>
              <a:t>建议不超过三行，以图文并茂的方式讲解知识</a:t>
            </a:r>
          </a:p>
        </p:txBody>
      </p:sp>
    </p:spTree>
    <p:extLst>
      <p:ext uri="{BB962C8B-B14F-4D97-AF65-F5344CB8AC3E}">
        <p14:creationId xmlns:p14="http://schemas.microsoft.com/office/powerpoint/2010/main" val="1888985133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+正文内容（项目符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1">
            <a:extLst>
              <a:ext uri="{FF2B5EF4-FFF2-40B4-BE49-F238E27FC236}">
                <a16:creationId xmlns:a16="http://schemas.microsoft.com/office/drawing/2014/main" xmlns="" id="{052D8D2A-DC76-4246-B7A3-897EC5980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81" y="1590102"/>
            <a:ext cx="10749598" cy="3850540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50000"/>
              </a:lnSpc>
              <a:buClr>
                <a:srgbClr val="404040"/>
              </a:buClr>
              <a:buSzPct val="85000"/>
              <a:buFont typeface="Wingdings" pitchFamily="2" charset="2"/>
              <a:buChar char="l"/>
              <a:tabLst/>
              <a:defRPr lang="en-US" altLang="zh-CN" sz="1600" b="0" i="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138" indent="-358775">
              <a:lnSpc>
                <a:spcPct val="150000"/>
              </a:lnSpc>
              <a:buFont typeface="Wingdings" pitchFamily="2" charset="2"/>
              <a:buChar char="l"/>
              <a:tabLst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Arial" panose="020B0604020202020204" pitchFamily="34" charset="0"/>
              <a:buChar char="•"/>
              <a:tabLst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49FCFB1A-E1EE-3245-9778-ABB7ACB14F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2119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163991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+正文内容（数字编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11">
            <a:extLst>
              <a:ext uri="{FF2B5EF4-FFF2-40B4-BE49-F238E27FC236}">
                <a16:creationId xmlns:a16="http://schemas.microsoft.com/office/drawing/2014/main" xmlns="" id="{052D8D2A-DC76-4246-B7A3-897EC5980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79" y="1603185"/>
            <a:ext cx="10719120" cy="3819718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50000"/>
              </a:lnSpc>
              <a:buClr>
                <a:srgbClr val="404040"/>
              </a:buClr>
              <a:buSzPct val="85000"/>
              <a:buFont typeface="+mj-lt"/>
              <a:buAutoNum type="arabicPeriod"/>
              <a:tabLst/>
              <a:def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720000" indent="-360000">
              <a:lnSpc>
                <a:spcPct val="150000"/>
              </a:lnSpc>
              <a:buFont typeface="+mj-lt"/>
              <a:buAutoNum type="arabicPeriod"/>
              <a:tabLst/>
              <a:defRPr lang="en-US" altLang="zh-CN" sz="1400" b="0" i="0" dirty="0"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lnSpc>
                <a:spcPct val="150000"/>
              </a:lnSpc>
              <a:buFont typeface="+mj-ea"/>
              <a:buAutoNum type="circleNumDbPlain"/>
              <a:tabLst/>
              <a:defRPr lang="zh-CN" altLang="en-US" sz="1400" b="0" i="0" dirty="0"/>
            </a:lvl3pPr>
          </a:lstStyle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1</a:t>
            </a:r>
          </a:p>
          <a:p>
            <a:pPr lvl="1"/>
            <a:r>
              <a:rPr lang="zh-CN" altLang="en-US" dirty="0"/>
              <a:t>技术特性</a:t>
            </a:r>
            <a:r>
              <a:rPr lang="en-US" altLang="zh-CN" dirty="0"/>
              <a:t>2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1</a:t>
            </a:r>
          </a:p>
          <a:p>
            <a:pPr lvl="2"/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64C54839-92D5-0E4E-B9C2-203FF53C32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2233"/>
            <a:ext cx="10719119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286276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二级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xmlns="" id="{E4D92416-D30F-8049-AD27-C955EC07F2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0880" y="1002232"/>
            <a:ext cx="10748056" cy="517190"/>
          </a:xfrm>
          <a:prstGeom prst="rect">
            <a:avLst/>
          </a:prstGeom>
        </p:spPr>
        <p:txBody>
          <a:bodyPr anchor="ctr" anchorCtr="0"/>
          <a:lstStyle>
            <a:lvl1pPr>
              <a:defRPr lang="zh-CN" altLang="en-US" sz="2000" b="0" i="0" dirty="0">
                <a:solidFill>
                  <a:srgbClr val="AD2A26"/>
                </a:solidFill>
                <a:latin typeface="Alibaba PuHuiTi Medium" pitchFamily="18" charset="-122"/>
                <a:ea typeface="Alibaba PuHuiTi Medium" pitchFamily="18" charset="-122"/>
                <a:cs typeface="Alibaba PuHuiTi Medium" pitchFamily="18" charset="-122"/>
              </a:defRPr>
            </a:lvl1pPr>
          </a:lstStyle>
          <a:p>
            <a:pPr lvl="0"/>
            <a:r>
              <a:rPr lang="zh-CN" altLang="en-US" dirty="0"/>
              <a:t>正文一级标题</a:t>
            </a:r>
            <a:r>
              <a:rPr lang="en-US" altLang="zh-CN" dirty="0"/>
              <a:t>-</a:t>
            </a:r>
            <a:r>
              <a:rPr lang="zh-CN" altLang="en-US" dirty="0"/>
              <a:t>阿里巴巴普惠体</a:t>
            </a:r>
            <a:r>
              <a:rPr lang="en-US" altLang="zh-CN" dirty="0"/>
              <a:t>20</a:t>
            </a:r>
            <a:r>
              <a:rPr lang="zh-CN" altLang="en-US" dirty="0"/>
              <a:t>号</a:t>
            </a:r>
          </a:p>
        </p:txBody>
      </p:sp>
      <p:sp>
        <p:nvSpPr>
          <p:cNvPr id="6" name="文本占位符 11">
            <a:extLst>
              <a:ext uri="{FF2B5EF4-FFF2-40B4-BE49-F238E27FC236}">
                <a16:creationId xmlns:a16="http://schemas.microsoft.com/office/drawing/2014/main" xmlns="" id="{D8BA1B0F-468D-0446-AB7E-B23A83414D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10880" y="1628517"/>
            <a:ext cx="10748057" cy="3922461"/>
          </a:xfrm>
          <a:prstGeom prst="rect">
            <a:avLst/>
          </a:prstGeom>
        </p:spPr>
        <p:txBody>
          <a:bodyPr/>
          <a:lstStyle>
            <a:lvl1pPr marL="360000" indent="-360000">
              <a:lnSpc>
                <a:spcPct val="150000"/>
              </a:lnSpc>
              <a:buClr>
                <a:srgbClr val="404040"/>
              </a:buClr>
              <a:buSzPct val="85000"/>
              <a:buFont typeface="Wingdings" pitchFamily="2" charset="2"/>
              <a:buChar char="l"/>
              <a:tabLst/>
              <a:defRPr lang="zh-CN" altLang="en-US" sz="16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1pPr>
            <a:lvl2pPr marL="719138" indent="-358775">
              <a:buFont typeface="Wingdings" pitchFamily="2" charset="2"/>
              <a:buChar char="l"/>
              <a:tabLst/>
              <a:defRPr lang="en-US" altLang="zh-CN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2pPr>
            <a:lvl3pPr marL="1079500" indent="-358775">
              <a:buFont typeface="Wingdings" pitchFamily="2" charset="2"/>
              <a:buChar char="l"/>
              <a:tabLst/>
              <a:defRPr lang="zh-CN" altLang="en-US" sz="14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libaba PuHuiTi R" pitchFamily="18" charset="-122"/>
                <a:ea typeface="Alibaba PuHuiTi R" pitchFamily="18" charset="-122"/>
                <a:cs typeface="Alibaba PuHuiTi R" pitchFamily="18" charset="-122"/>
              </a:defRPr>
            </a:lvl3pPr>
          </a:lstStyle>
          <a:p>
            <a:pPr lvl="0"/>
            <a:r>
              <a:rPr lang="zh-CN" altLang="en-US" dirty="0"/>
              <a:t>此处以罗列的方式表达</a:t>
            </a:r>
            <a:r>
              <a:rPr lang="en-US" altLang="zh-CN" dirty="0"/>
              <a:t>XXX</a:t>
            </a:r>
            <a:r>
              <a:rPr lang="zh-CN" altLang="en-US" dirty="0"/>
              <a:t>技术特性</a:t>
            </a:r>
            <a:r>
              <a:rPr lang="en-US" altLang="zh-CN" dirty="0"/>
              <a:t>/</a:t>
            </a:r>
            <a:r>
              <a:rPr lang="zh-CN" altLang="en-US" dirty="0"/>
              <a:t>要点等</a:t>
            </a:r>
            <a:endParaRPr lang="en-US" altLang="zh-CN" dirty="0"/>
          </a:p>
          <a:p>
            <a:pPr marL="720000" lvl="1" indent="-3600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itchFamily="2" charset="2"/>
              <a:buChar char="p"/>
              <a:tabLst/>
            </a:pPr>
            <a:r>
              <a:rPr lang="zh-CN" altLang="en-US" dirty="0"/>
              <a:t>技术特性</a:t>
            </a:r>
            <a:r>
              <a:rPr lang="en-US" altLang="zh-CN" dirty="0"/>
              <a:t>1</a:t>
            </a:r>
          </a:p>
          <a:p>
            <a:pPr marL="720000" lvl="1" indent="-360000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buFont typeface="Wingdings" pitchFamily="2" charset="2"/>
              <a:buChar char="p"/>
              <a:tabLst/>
            </a:pPr>
            <a:r>
              <a:rPr lang="zh-CN" altLang="en-US" dirty="0"/>
              <a:t>技术特性</a:t>
            </a:r>
            <a:r>
              <a:rPr lang="en-US" altLang="zh-CN" dirty="0"/>
              <a:t>2</a:t>
            </a:r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tabLst/>
            </a:pPr>
            <a:r>
              <a:rPr lang="zh-CN" altLang="en-US" dirty="0"/>
              <a:t>要点</a:t>
            </a:r>
            <a:r>
              <a:rPr lang="en-US" altLang="zh-CN" dirty="0"/>
              <a:t>1</a:t>
            </a:r>
          </a:p>
          <a:p>
            <a:pPr marL="1079500" lvl="2" indent="-358775" algn="l" rtl="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404040"/>
              </a:buClr>
              <a:buSzPct val="85000"/>
              <a:tabLst/>
            </a:pPr>
            <a:r>
              <a:rPr lang="zh-CN" altLang="en-US" dirty="0"/>
              <a:t>要点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7497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sv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786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BCEE7AE-CF55-47A2-9D29-09373E3D62B5}"/>
              </a:ext>
            </a:extLst>
          </p:cNvPr>
          <p:cNvSpPr/>
          <p:nvPr userDrawn="1"/>
        </p:nvSpPr>
        <p:spPr bwMode="auto">
          <a:xfrm>
            <a:off x="10890251" y="6786000"/>
            <a:ext cx="1301749" cy="72000"/>
          </a:xfrm>
          <a:prstGeom prst="rect">
            <a:avLst/>
          </a:prstGeom>
          <a:solidFill>
            <a:srgbClr val="495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 sz="2400">
              <a:latin typeface="Segoe UI" pitchFamily="34" charset="0"/>
              <a:ea typeface="微软雅黑" pitchFamily="34" charset="-122"/>
            </a:endParaRPr>
          </a:p>
        </p:txBody>
      </p:sp>
      <p:sp>
        <p:nvSpPr>
          <p:cNvPr id="22" name="矩形 22">
            <a:extLst>
              <a:ext uri="{FF2B5EF4-FFF2-40B4-BE49-F238E27FC236}">
                <a16:creationId xmlns:a16="http://schemas.microsoft.com/office/drawing/2014/main" xmlns="" id="{16A72991-4D35-45FC-8EF2-C9E3B4850B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6786000"/>
            <a:ext cx="10818284" cy="72000"/>
          </a:xfrm>
          <a:prstGeom prst="rect">
            <a:avLst/>
          </a:prstGeom>
          <a:solidFill>
            <a:srgbClr val="AD2B26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buFont typeface="Arial" charset="0"/>
              <a:buNone/>
              <a:defRPr/>
            </a:pPr>
            <a:endParaRPr lang="zh-CN" altLang="en-US" sz="2400" dirty="0">
              <a:latin typeface="Segoe UI" pitchFamily="34" charset="0"/>
              <a:ea typeface="微软雅黑" pitchFamily="34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A7F5CA1-11F4-B94D-84AE-F6E3E12DEC4D}"/>
              </a:ext>
            </a:extLst>
          </p:cNvPr>
          <p:cNvGrpSpPr/>
          <p:nvPr userDrawn="1"/>
        </p:nvGrpSpPr>
        <p:grpSpPr>
          <a:xfrm>
            <a:off x="2126595" y="2260317"/>
            <a:ext cx="2280944" cy="1168683"/>
            <a:chOff x="1984355" y="1223746"/>
            <a:chExt cx="2280944" cy="1168683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DB73C1A2-926E-3849-92AB-BCE7B4C71DF2}"/>
                </a:ext>
              </a:extLst>
            </p:cNvPr>
            <p:cNvSpPr txBox="1"/>
            <p:nvPr/>
          </p:nvSpPr>
          <p:spPr>
            <a:xfrm>
              <a:off x="2549296" y="1223746"/>
              <a:ext cx="1245854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200" b="1" i="0" dirty="0">
                  <a:latin typeface="Alibaba PuHuiTi B" pitchFamily="18" charset="-122"/>
                  <a:ea typeface="Alibaba PuHuiTi B" pitchFamily="18" charset="-122"/>
                  <a:cs typeface="Alibaba PuHuiTi B" pitchFamily="18" charset="-122"/>
                </a:rPr>
                <a:t>目录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3EC96A2F-7D7A-F34F-9BE8-8ADCD2919ACB}"/>
                </a:ext>
              </a:extLst>
            </p:cNvPr>
            <p:cNvSpPr txBox="1"/>
            <p:nvPr/>
          </p:nvSpPr>
          <p:spPr>
            <a:xfrm>
              <a:off x="1984355" y="1869209"/>
              <a:ext cx="183394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8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阿里巴巴普惠体" panose="00020600040101010101" pitchFamily="18" charset="-122"/>
                </a:rPr>
                <a:t>Contents</a:t>
              </a:r>
              <a:endParaRPr lang="zh-CN" altLang="en-US" sz="28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cxnSp>
          <p:nvCxnSpPr>
            <p:cNvPr id="23" name="直接连接符 2">
              <a:extLst>
                <a:ext uri="{FF2B5EF4-FFF2-40B4-BE49-F238E27FC236}">
                  <a16:creationId xmlns:a16="http://schemas.microsoft.com/office/drawing/2014/main" xmlns="" id="{83E925B0-57FD-8B4B-8FF7-8BCD8AADEF23}"/>
                </a:ext>
              </a:extLst>
            </p:cNvPr>
            <p:cNvCxnSpPr>
              <a:cxnSpLocks/>
            </p:cNvCxnSpPr>
            <p:nvPr/>
          </p:nvCxnSpPr>
          <p:spPr>
            <a:xfrm>
              <a:off x="4265299" y="1300145"/>
              <a:ext cx="0" cy="1062261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六边形 24">
              <a:extLst>
                <a:ext uri="{FF2B5EF4-FFF2-40B4-BE49-F238E27FC236}">
                  <a16:creationId xmlns:a16="http://schemas.microsoft.com/office/drawing/2014/main" xmlns="" id="{3EDCC472-8CF0-F84C-9270-06FAC7E8DD4D}"/>
                </a:ext>
              </a:extLst>
            </p:cNvPr>
            <p:cNvSpPr/>
            <p:nvPr/>
          </p:nvSpPr>
          <p:spPr>
            <a:xfrm rot="5400000">
              <a:off x="2142134" y="1404577"/>
              <a:ext cx="437322" cy="377002"/>
            </a:xfrm>
            <a:prstGeom prst="hexagon">
              <a:avLst/>
            </a:prstGeom>
            <a:solidFill>
              <a:srgbClr val="AD2B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六边形 25">
              <a:extLst>
                <a:ext uri="{FF2B5EF4-FFF2-40B4-BE49-F238E27FC236}">
                  <a16:creationId xmlns:a16="http://schemas.microsoft.com/office/drawing/2014/main" xmlns="" id="{E8F71936-0CC4-CB4A-AF12-89754A9ADA5D}"/>
                </a:ext>
              </a:extLst>
            </p:cNvPr>
            <p:cNvSpPr/>
            <p:nvPr/>
          </p:nvSpPr>
          <p:spPr>
            <a:xfrm rot="5400000">
              <a:off x="2037082" y="1610051"/>
              <a:ext cx="246109" cy="212163"/>
            </a:xfrm>
            <a:prstGeom prst="hexagon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9586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5pPr>
      <a:lvl6pPr marL="609585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6pPr>
      <a:lvl7pPr marL="121917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7pPr>
      <a:lvl8pPr marL="1828754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8pPr>
      <a:lvl9pPr marL="2438339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9pPr>
    </p:titleStyle>
    <p:bodyStyle>
      <a:lvl1pPr marL="457189" marR="0" indent="-457189" algn="l" defTabSz="914400" rtl="0" eaLnBrk="0" fontAlgn="base" latinLnBrk="0" hangingPunct="0">
        <a:lnSpc>
          <a:spcPct val="15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tabLst/>
        <a:defRPr sz="2400" b="0" i="0" kern="1200">
          <a:solidFill>
            <a:schemeClr val="tx1">
              <a:lumMod val="75000"/>
              <a:lumOff val="25000"/>
            </a:schemeClr>
          </a:solidFill>
          <a:latin typeface="Alibaba PuHuiTi R" pitchFamily="18" charset="-122"/>
          <a:ea typeface="Alibaba PuHuiTi R" pitchFamily="18" charset="-122"/>
          <a:cs typeface="Alibaba PuHuiTi R" pitchFamily="18" charset="-122"/>
        </a:defRPr>
      </a:lvl1pPr>
      <a:lvl2pPr marL="609585" indent="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None/>
        <a:defRPr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67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8438130-7B30-A94E-B2AC-38EDD0B85909}"/>
              </a:ext>
            </a:extLst>
          </p:cNvPr>
          <p:cNvSpPr/>
          <p:nvPr userDrawn="1"/>
        </p:nvSpPr>
        <p:spPr>
          <a:xfrm>
            <a:off x="1285029" y="2458684"/>
            <a:ext cx="474473" cy="474473"/>
          </a:xfrm>
          <a:prstGeom prst="ellipse">
            <a:avLst/>
          </a:prstGeom>
          <a:solidFill>
            <a:srgbClr val="AD2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1"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BCEE7AE-CF55-47A2-9D29-09373E3D62B5}"/>
              </a:ext>
            </a:extLst>
          </p:cNvPr>
          <p:cNvSpPr/>
          <p:nvPr userDrawn="1"/>
        </p:nvSpPr>
        <p:spPr bwMode="auto">
          <a:xfrm>
            <a:off x="10890251" y="6786000"/>
            <a:ext cx="1301749" cy="72000"/>
          </a:xfrm>
          <a:prstGeom prst="rect">
            <a:avLst/>
          </a:prstGeom>
          <a:solidFill>
            <a:srgbClr val="49504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 sz="2400">
              <a:latin typeface="Segoe UI" pitchFamily="34" charset="0"/>
              <a:ea typeface="微软雅黑" pitchFamily="34" charset="-122"/>
            </a:endParaRPr>
          </a:p>
        </p:txBody>
      </p:sp>
      <p:sp>
        <p:nvSpPr>
          <p:cNvPr id="22" name="矩形 22">
            <a:extLst>
              <a:ext uri="{FF2B5EF4-FFF2-40B4-BE49-F238E27FC236}">
                <a16:creationId xmlns:a16="http://schemas.microsoft.com/office/drawing/2014/main" xmlns="" id="{16A72991-4D35-45FC-8EF2-C9E3B4850B5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6786000"/>
            <a:ext cx="10818284" cy="72000"/>
          </a:xfrm>
          <a:prstGeom prst="rect">
            <a:avLst/>
          </a:prstGeom>
          <a:solidFill>
            <a:srgbClr val="AD2B26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buFont typeface="Arial" charset="0"/>
              <a:buNone/>
              <a:defRPr/>
            </a:pPr>
            <a:endParaRPr lang="zh-CN" altLang="en-US" sz="2400" dirty="0">
              <a:latin typeface="Segoe UI" pitchFamily="34" charset="0"/>
              <a:ea typeface="微软雅黑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B73C1A2-926E-3849-92AB-BCE7B4C71DF2}"/>
              </a:ext>
            </a:extLst>
          </p:cNvPr>
          <p:cNvSpPr txBox="1"/>
          <p:nvPr/>
        </p:nvSpPr>
        <p:spPr>
          <a:xfrm>
            <a:off x="1732839" y="2333175"/>
            <a:ext cx="2307042" cy="73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4200" b="1" i="0" dirty="0">
                <a:latin typeface="Alibaba PuHuiTi B" pitchFamily="18" charset="-122"/>
                <a:ea typeface="Alibaba PuHuiTi B" pitchFamily="18" charset="-122"/>
                <a:cs typeface="Alibaba PuHuiTi B" pitchFamily="18" charset="-122"/>
              </a:rPr>
              <a:t>学习目标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EC96A2F-7D7A-F34F-9BE8-8ADCD2919ACB}"/>
              </a:ext>
            </a:extLst>
          </p:cNvPr>
          <p:cNvSpPr txBox="1"/>
          <p:nvPr/>
        </p:nvSpPr>
        <p:spPr>
          <a:xfrm>
            <a:off x="702992" y="2983479"/>
            <a:ext cx="3873724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阿里巴巴普惠体" panose="00020600040101010101" pitchFamily="18" charset="-122"/>
              </a:rPr>
              <a:t>Learning</a:t>
            </a:r>
            <a:r>
              <a:rPr lang="zh-CN" altLang="en-US" sz="21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阿里巴巴普惠体" panose="00020600040101010101" pitchFamily="18" charset="-122"/>
              </a:rPr>
              <a:t> </a:t>
            </a:r>
            <a:r>
              <a:rPr lang="en-US" altLang="zh-CN" sz="2100" dirty="0">
                <a:solidFill>
                  <a:schemeClr val="bg1">
                    <a:lumMod val="8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阿里巴巴普惠体" panose="00020600040101010101" pitchFamily="18" charset="-122"/>
              </a:rPr>
              <a:t>Objectives</a:t>
            </a:r>
            <a:endParaRPr lang="zh-CN" altLang="en-US" sz="2100" dirty="0">
              <a:solidFill>
                <a:schemeClr val="bg1">
                  <a:lumMod val="85000"/>
                </a:schemeClr>
              </a:solidFill>
              <a:latin typeface="Verdana" panose="020B0604030504040204" pitchFamily="34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23" name="直接连接符 2">
            <a:extLst>
              <a:ext uri="{FF2B5EF4-FFF2-40B4-BE49-F238E27FC236}">
                <a16:creationId xmlns:a16="http://schemas.microsoft.com/office/drawing/2014/main" xmlns="" id="{83E925B0-57FD-8B4B-8FF7-8BCD8AADEF23}"/>
              </a:ext>
            </a:extLst>
          </p:cNvPr>
          <p:cNvCxnSpPr>
            <a:cxnSpLocks/>
          </p:cNvCxnSpPr>
          <p:nvPr/>
        </p:nvCxnSpPr>
        <p:spPr>
          <a:xfrm>
            <a:off x="4417699" y="2336716"/>
            <a:ext cx="0" cy="106226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形 8">
            <a:extLst>
              <a:ext uri="{FF2B5EF4-FFF2-40B4-BE49-F238E27FC236}">
                <a16:creationId xmlns:a16="http://schemas.microsoft.com/office/drawing/2014/main" xmlns="" id="{942E7471-620D-FA4E-A59B-D8C1A79C3F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319070" y="2491361"/>
            <a:ext cx="406390" cy="40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7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5pPr>
      <a:lvl6pPr marL="609585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6pPr>
      <a:lvl7pPr marL="121917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7pPr>
      <a:lvl8pPr marL="1828754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8pPr>
      <a:lvl9pPr marL="2438339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9pPr>
    </p:titleStyle>
    <p:bodyStyle>
      <a:lvl1pPr marL="457189" marR="0" indent="-457189" algn="l" defTabSz="914400" rtl="0" eaLnBrk="0" fontAlgn="base" latinLnBrk="0" hangingPunct="0">
        <a:lnSpc>
          <a:spcPct val="15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tabLst/>
        <a:defRPr sz="2400" b="0" i="0" kern="1200">
          <a:solidFill>
            <a:schemeClr val="tx1">
              <a:lumMod val="75000"/>
              <a:lumOff val="25000"/>
            </a:schemeClr>
          </a:solidFill>
          <a:latin typeface="Alibaba PuHuiTi R" pitchFamily="18" charset="-122"/>
          <a:ea typeface="Alibaba PuHuiTi R" pitchFamily="18" charset="-122"/>
          <a:cs typeface="Alibaba PuHuiTi R" pitchFamily="18" charset="-122"/>
        </a:defRPr>
      </a:lvl1pPr>
      <a:lvl2pPr marL="609585" indent="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None/>
        <a:defRPr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67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757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边形 6">
            <a:extLst>
              <a:ext uri="{FF2B5EF4-FFF2-40B4-BE49-F238E27FC236}">
                <a16:creationId xmlns:a16="http://schemas.microsoft.com/office/drawing/2014/main" xmlns="" id="{D82380DF-4088-5449-BBFC-0B57E0B8F475}"/>
              </a:ext>
            </a:extLst>
          </p:cNvPr>
          <p:cNvSpPr/>
          <p:nvPr userDrawn="1"/>
        </p:nvSpPr>
        <p:spPr>
          <a:xfrm rot="5400000">
            <a:off x="3779834" y="2429461"/>
            <a:ext cx="1318512" cy="1136649"/>
          </a:xfrm>
          <a:prstGeom prst="hexagon">
            <a:avLst/>
          </a:prstGeom>
          <a:solidFill>
            <a:srgbClr val="AD2B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六边形 10">
            <a:extLst>
              <a:ext uri="{FF2B5EF4-FFF2-40B4-BE49-F238E27FC236}">
                <a16:creationId xmlns:a16="http://schemas.microsoft.com/office/drawing/2014/main" xmlns="" id="{2FB8D235-9189-C14B-8111-0D705B9AA121}"/>
              </a:ext>
            </a:extLst>
          </p:cNvPr>
          <p:cNvSpPr/>
          <p:nvPr userDrawn="1"/>
        </p:nvSpPr>
        <p:spPr>
          <a:xfrm rot="5400000">
            <a:off x="3567036" y="3257393"/>
            <a:ext cx="429253" cy="370046"/>
          </a:xfrm>
          <a:prstGeom prst="hexagon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5526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B5840A94-AFCB-F14C-AC1D-7BFA5CCE05BC}"/>
              </a:ext>
            </a:extLst>
          </p:cNvPr>
          <p:cNvSpPr/>
          <p:nvPr userDrawn="1"/>
        </p:nvSpPr>
        <p:spPr>
          <a:xfrm>
            <a:off x="9950236" y="6535935"/>
            <a:ext cx="22417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STKaiti" panose="02010600040101010101" pitchFamily="2" charset="-122"/>
                <a:ea typeface="STKaiti" panose="02010600040101010101" pitchFamily="2" charset="-122"/>
                <a:cs typeface="Alibaba PuHuiTi" pitchFamily="18" charset="-122"/>
              </a:rPr>
              <a:t>高级软人才</a:t>
            </a:r>
          </a:p>
        </p:txBody>
      </p:sp>
    </p:spTree>
    <p:extLst>
      <p:ext uri="{BB962C8B-B14F-4D97-AF65-F5344CB8AC3E}">
        <p14:creationId xmlns:p14="http://schemas.microsoft.com/office/powerpoint/2010/main" val="128244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83" r:id="rId3"/>
    <p:sldLayoutId id="2147483678" r:id="rId4"/>
    <p:sldLayoutId id="2147483679" r:id="rId5"/>
    <p:sldLayoutId id="2147483680" r:id="rId6"/>
    <p:sldLayoutId id="2147483677" r:id="rId7"/>
    <p:sldLayoutId id="2147483702" r:id="rId8"/>
    <p:sldLayoutId id="2147483703" r:id="rId9"/>
    <p:sldLayoutId id="2147483709" r:id="rId10"/>
    <p:sldLayoutId id="2147483704" r:id="rId11"/>
    <p:sldLayoutId id="2147483681" r:id="rId12"/>
    <p:sldLayoutId id="2147483693" r:id="rId13"/>
    <p:sldLayoutId id="2147483710" r:id="rId14"/>
    <p:sldLayoutId id="2147483706" r:id="rId15"/>
    <p:sldLayoutId id="2147483718" r:id="rId16"/>
    <p:sldLayoutId id="214748371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5pPr>
      <a:lvl6pPr marL="609585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6pPr>
      <a:lvl7pPr marL="121917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7pPr>
      <a:lvl8pPr marL="1828754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8pPr>
      <a:lvl9pPr marL="2438339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黑体" pitchFamily="49" charset="-122"/>
          <a:ea typeface="黑体" pitchFamily="49" charset="-122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67" b="1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0715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黑体" pitchFamily="49" charset="-122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Relationship Id="rId5" Type="http://schemas.microsoft.com/office/2007/relationships/hdphoto" Target="../media/hdphoto1.wdp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8.jpe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27A9140-B133-F6D3-E81B-4EDA02735171}"/>
              </a:ext>
            </a:extLst>
          </p:cNvPr>
          <p:cNvSpPr txBox="1"/>
          <p:nvPr/>
        </p:nvSpPr>
        <p:spPr>
          <a:xfrm>
            <a:off x="2331098" y="2644170"/>
            <a:ext cx="75298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>
                <a:latin typeface="Congenial" panose="020B0604020202020204" pitchFamily="2" charset="0"/>
                <a:ea typeface="杨任东竹石体-Bold" panose="02000000000000000000" pitchFamily="2" charset="-122"/>
              </a:rPr>
              <a:t> </a:t>
            </a:r>
            <a:r>
              <a:rPr lang="en-US" altLang="zh-CN" sz="8800" dirty="0">
                <a:latin typeface="Congenial" panose="020B0604020202020204" pitchFamily="2" charset="0"/>
                <a:ea typeface="杨任东竹石体-Bold" panose="02000000000000000000" pitchFamily="2" charset="-122"/>
              </a:rPr>
              <a:t>GUI</a:t>
            </a:r>
            <a:r>
              <a:rPr lang="zh-CN" altLang="en-US" sz="8800" dirty="0">
                <a:latin typeface="Congenial" panose="020B0604020202020204" pitchFamily="2" charset="0"/>
                <a:ea typeface="杨任东竹石体-Bold" panose="02000000000000000000" pitchFamily="2" charset="-122"/>
              </a:rPr>
              <a:t>窗体对象</a:t>
            </a:r>
          </a:p>
        </p:txBody>
      </p:sp>
    </p:spTree>
    <p:extLst>
      <p:ext uri="{BB962C8B-B14F-4D97-AF65-F5344CB8AC3E}">
        <p14:creationId xmlns:p14="http://schemas.microsoft.com/office/powerpoint/2010/main" val="376892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按钮组件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8C78F1C-2CF9-47D2-84D1-6286EE10E19E}"/>
              </a:ext>
            </a:extLst>
          </p:cNvPr>
          <p:cNvSpPr txBox="1"/>
          <p:nvPr/>
        </p:nvSpPr>
        <p:spPr>
          <a:xfrm>
            <a:off x="710880" y="1768282"/>
            <a:ext cx="844973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窗体对象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getContentPane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().add(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组件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28" name="TextBox 3">
            <a:extLst>
              <a:ext uri="{FF2B5EF4-FFF2-40B4-BE49-F238E27FC236}">
                <a16:creationId xmlns:a16="http://schemas.microsoft.com/office/drawing/2014/main" xmlns="" id="{E3C08047-E205-40CB-B0A1-F750CDD27FEF}"/>
              </a:ext>
            </a:extLst>
          </p:cNvPr>
          <p:cNvSpPr txBox="1"/>
          <p:nvPr/>
        </p:nvSpPr>
        <p:spPr>
          <a:xfrm>
            <a:off x="710880" y="2513939"/>
            <a:ext cx="5251381" cy="116955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JFrame frame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sz="1400" dirty="0">
                <a:solidFill>
                  <a:srgbClr val="0033B3"/>
                </a:solidFill>
                <a:latin typeface="Consolas" panose="020B0609020204030204" pitchFamily="49" charset="0"/>
                <a:ea typeface="JetBrains Mono"/>
              </a:rPr>
              <a:t>new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JFrame();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/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Container contentPane 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= </a:t>
            </a: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frame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.getContentPane();</a:t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/>
            </a:r>
            <a:b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</a:br>
            <a:r>
              <a:rPr lang="zh-CN" altLang="zh-CN" sz="1400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contentPane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.add(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宋体" panose="02010600030101010101" pitchFamily="2" charset="-122"/>
              </a:rPr>
              <a:t>组件</a:t>
            </a:r>
            <a:r>
              <a:rPr lang="zh-CN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zh-CN" altLang="zh-CN" sz="2400" dirty="0">
              <a:latin typeface="Consolas" panose="020B0609020204030204" pitchFamily="49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130E0474-BE3C-41A9-AE6D-277C3516739D}"/>
              </a:ext>
            </a:extLst>
          </p:cNvPr>
          <p:cNvSpPr/>
          <p:nvPr/>
        </p:nvSpPr>
        <p:spPr>
          <a:xfrm>
            <a:off x="1741068" y="2967674"/>
            <a:ext cx="1160752" cy="262079"/>
          </a:xfrm>
          <a:prstGeom prst="rect">
            <a:avLst/>
          </a:prstGeom>
          <a:solidFill>
            <a:srgbClr val="FD0000">
              <a:alpha val="20000"/>
            </a:srgb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5DE7472C-5D9D-4343-BD4F-AA255BF4BF0A}"/>
              </a:ext>
            </a:extLst>
          </p:cNvPr>
          <p:cNvSpPr/>
          <p:nvPr/>
        </p:nvSpPr>
        <p:spPr>
          <a:xfrm>
            <a:off x="789345" y="3366169"/>
            <a:ext cx="1160752" cy="262079"/>
          </a:xfrm>
          <a:prstGeom prst="rect">
            <a:avLst/>
          </a:prstGeom>
          <a:solidFill>
            <a:srgbClr val="FD0000">
              <a:alpha val="20000"/>
            </a:srgb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EA7C817E-97D9-4889-8D46-38D623975D8D}"/>
              </a:ext>
            </a:extLst>
          </p:cNvPr>
          <p:cNvSpPr/>
          <p:nvPr/>
        </p:nvSpPr>
        <p:spPr>
          <a:xfrm>
            <a:off x="3149990" y="2967674"/>
            <a:ext cx="2252434" cy="262079"/>
          </a:xfrm>
          <a:prstGeom prst="rect">
            <a:avLst/>
          </a:prstGeom>
          <a:solidFill>
            <a:srgbClr val="00B0F0">
              <a:alpha val="20000"/>
            </a:srgbClr>
          </a:solidFill>
          <a:ln w="38100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8" name="TextBox 3">
            <a:extLst>
              <a:ext uri="{FF2B5EF4-FFF2-40B4-BE49-F238E27FC236}">
                <a16:creationId xmlns:a16="http://schemas.microsoft.com/office/drawing/2014/main" xmlns="" id="{30554428-524D-443E-B11A-52FF41F8F637}"/>
              </a:ext>
            </a:extLst>
          </p:cNvPr>
          <p:cNvSpPr txBox="1"/>
          <p:nvPr/>
        </p:nvSpPr>
        <p:spPr>
          <a:xfrm>
            <a:off x="6096000" y="2513939"/>
            <a:ext cx="3971731" cy="830997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600" dirty="0">
              <a:solidFill>
                <a:srgbClr val="000000"/>
              </a:solidFill>
              <a:latin typeface="Consolas" panose="020B0609020204030204" pitchFamily="49" charset="0"/>
              <a:ea typeface="JetBrains Mono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1600" dirty="0">
                <a:solidFill>
                  <a:srgbClr val="000000"/>
                </a:solidFill>
                <a:latin typeface="Consolas" panose="020B0609020204030204" pitchFamily="49" charset="0"/>
                <a:ea typeface="JetBrains Mono"/>
              </a:rPr>
              <a:t>frame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.getContentPane().add(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宋体" panose="02010600030101010101" pitchFamily="2" charset="-122"/>
              </a:rPr>
              <a:t>组件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JetBrains Mono"/>
              </a:rPr>
              <a:t>);</a:t>
            </a:r>
            <a:endParaRPr lang="en-US" altLang="zh-CN" sz="1600" dirty="0">
              <a:solidFill>
                <a:srgbClr val="080808"/>
              </a:solidFill>
              <a:latin typeface="Consolas" panose="020B0609020204030204" pitchFamily="49" charset="0"/>
              <a:ea typeface="JetBrains Mono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 sz="16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9258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 autoUpdateAnimBg="0"/>
      <p:bldP spid="31" grpId="0" animBg="1"/>
      <p:bldP spid="32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按钮组件</a:t>
            </a:r>
          </a:p>
        </p:txBody>
      </p:sp>
      <p:pic>
        <p:nvPicPr>
          <p:cNvPr id="25" name="图片 1">
            <a:extLst>
              <a:ext uri="{FF2B5EF4-FFF2-40B4-BE49-F238E27FC236}">
                <a16:creationId xmlns:a16="http://schemas.microsoft.com/office/drawing/2014/main" xmlns="" id="{E8629748-FCC0-40EF-A6B6-9A70530DF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85" y="1989667"/>
            <a:ext cx="4607983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6">
            <a:extLst>
              <a:ext uri="{FF2B5EF4-FFF2-40B4-BE49-F238E27FC236}">
                <a16:creationId xmlns:a16="http://schemas.microsoft.com/office/drawing/2014/main" xmlns="" id="{FBC76703-01DB-4F0A-ABFF-4B20880F0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1" y="2988734"/>
            <a:ext cx="287867" cy="327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7">
            <a:extLst>
              <a:ext uri="{FF2B5EF4-FFF2-40B4-BE49-F238E27FC236}">
                <a16:creationId xmlns:a16="http://schemas.microsoft.com/office/drawing/2014/main" xmlns="" id="{28417980-A906-4721-95A2-266B16176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68" y="2988734"/>
            <a:ext cx="3316817" cy="21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8">
            <a:extLst>
              <a:ext uri="{FF2B5EF4-FFF2-40B4-BE49-F238E27FC236}">
                <a16:creationId xmlns:a16="http://schemas.microsoft.com/office/drawing/2014/main" xmlns="" id="{B9BDE86A-9B75-416B-AF0D-18CB73EE1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85" y="3236384"/>
            <a:ext cx="391583" cy="303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图片 9">
            <a:extLst>
              <a:ext uri="{FF2B5EF4-FFF2-40B4-BE49-F238E27FC236}">
                <a16:creationId xmlns:a16="http://schemas.microsoft.com/office/drawing/2014/main" xmlns="" id="{C0A2D72E-59AE-4799-84CF-ECC96025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68" y="5949951"/>
            <a:ext cx="3534833" cy="33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EE63E2BB-042A-416D-B1D0-F4BDA738C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368" y="2579936"/>
            <a:ext cx="4090988" cy="333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76A8DFE3-FE70-43D9-BD22-964EBEDAD7E1}"/>
              </a:ext>
            </a:extLst>
          </p:cNvPr>
          <p:cNvSpPr txBox="1"/>
          <p:nvPr/>
        </p:nvSpPr>
        <p:spPr>
          <a:xfrm>
            <a:off x="8419750" y="3173824"/>
            <a:ext cx="292658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注意</a:t>
            </a:r>
            <a:r>
              <a:rPr lang="en-US" altLang="zh-CN" sz="14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窗体中存在默认布局方式</a:t>
            </a:r>
            <a:r>
              <a:rPr lang="en-US" altLang="zh-CN" sz="14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可通过</a:t>
            </a:r>
            <a:endParaRPr lang="en-US" altLang="zh-CN" sz="14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 err="1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setLayout</a:t>
            </a:r>
            <a:r>
              <a:rPr lang="en-US" altLang="zh-CN" sz="14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(null); </a:t>
            </a:r>
            <a:r>
              <a:rPr lang="zh-CN" altLang="en-US" sz="14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取消默认布局</a:t>
            </a:r>
            <a:endParaRPr lang="en-US" altLang="zh-CN" sz="14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4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4" name="对话气泡: 椭圆形 33">
            <a:extLst>
              <a:ext uri="{FF2B5EF4-FFF2-40B4-BE49-F238E27FC236}">
                <a16:creationId xmlns:a16="http://schemas.microsoft.com/office/drawing/2014/main" xmlns="" id="{2C16D2B1-AE1E-410B-BF14-0194B4EA1EB2}"/>
              </a:ext>
            </a:extLst>
          </p:cNvPr>
          <p:cNvSpPr/>
          <p:nvPr/>
        </p:nvSpPr>
        <p:spPr>
          <a:xfrm>
            <a:off x="5644071" y="1989667"/>
            <a:ext cx="2775679" cy="1108075"/>
          </a:xfrm>
          <a:prstGeom prst="wedgeEllipseCallout">
            <a:avLst>
              <a:gd name="adj1" fmla="val -51068"/>
              <a:gd name="adj2" fmla="val 32322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4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窗体给我指定了默认布局</a:t>
            </a:r>
            <a:r>
              <a:rPr lang="en-US" altLang="zh-CN" sz="14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, </a:t>
            </a:r>
            <a:r>
              <a:rPr lang="zh-CN" altLang="en-US" sz="14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你取消后再自己慢慢调整位置吧</a:t>
            </a:r>
            <a:endParaRPr lang="en-US" altLang="zh-CN" sz="1400" dirty="0">
              <a:solidFill>
                <a:srgbClr val="080808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543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占位符 8">
            <a:extLst>
              <a:ext uri="{FF2B5EF4-FFF2-40B4-BE49-F238E27FC236}">
                <a16:creationId xmlns:a16="http://schemas.microsoft.com/office/drawing/2014/main" xmlns="" id="{286D9C3E-9ABA-494F-AEAD-D194E7CEEA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Consolas" panose="020B0609020204030204" pitchFamily="49" charset="0"/>
              </a:rPr>
              <a:t>窗体对象</a:t>
            </a:r>
            <a:r>
              <a:rPr lang="en-US" altLang="zh-CN" dirty="0">
                <a:latin typeface="Consolas" panose="020B0609020204030204" pitchFamily="49" charset="0"/>
              </a:rPr>
              <a:t>.</a:t>
            </a:r>
            <a:r>
              <a:rPr lang="en-US" altLang="zh-CN" dirty="0" err="1">
                <a:latin typeface="Consolas" panose="020B0609020204030204" pitchFamily="49" charset="0"/>
              </a:rPr>
              <a:t>setLayout</a:t>
            </a:r>
            <a:r>
              <a:rPr lang="en-US" altLang="zh-CN" dirty="0">
                <a:latin typeface="Consolas" panose="020B0609020204030204" pitchFamily="49" charset="0"/>
              </a:rPr>
              <a:t>(null); </a:t>
            </a:r>
            <a:r>
              <a:rPr lang="zh-CN" altLang="en-US" dirty="0">
                <a:latin typeface="Consolas" panose="020B0609020204030204" pitchFamily="49" charset="0"/>
              </a:rPr>
              <a:t>取消默认布局</a:t>
            </a:r>
            <a:endParaRPr lang="en-US" altLang="zh-CN" dirty="0">
              <a:latin typeface="Consolas" panose="020B0609020204030204" pitchFamily="49" charset="0"/>
            </a:endParaRPr>
          </a:p>
          <a:p>
            <a:r>
              <a:rPr lang="zh-CN" altLang="en-US" dirty="0">
                <a:latin typeface="Consolas" panose="020B0609020204030204" pitchFamily="49" charset="0"/>
              </a:rPr>
              <a:t>创建组件对象</a:t>
            </a:r>
            <a:endParaRPr lang="en-US" altLang="zh-CN" dirty="0">
              <a:latin typeface="Consolas" panose="020B0609020204030204" pitchFamily="49" charset="0"/>
            </a:endParaRPr>
          </a:p>
          <a:p>
            <a:r>
              <a:rPr lang="zh-CN" altLang="en-US" dirty="0">
                <a:latin typeface="Consolas" panose="020B0609020204030204" pitchFamily="49" charset="0"/>
              </a:rPr>
              <a:t>组件对象</a:t>
            </a:r>
            <a:r>
              <a:rPr lang="en-US" altLang="zh-CN" dirty="0">
                <a:latin typeface="Consolas" panose="020B0609020204030204" pitchFamily="49" charset="0"/>
              </a:rPr>
              <a:t>.</a:t>
            </a:r>
            <a:r>
              <a:rPr lang="en-US" altLang="zh-CN" dirty="0" err="1">
                <a:latin typeface="Consolas" panose="020B0609020204030204" pitchFamily="49" charset="0"/>
              </a:rPr>
              <a:t>setBounds</a:t>
            </a:r>
            <a:r>
              <a:rPr lang="en-US" altLang="zh-CN" dirty="0">
                <a:latin typeface="Consolas" panose="020B0609020204030204" pitchFamily="49" charset="0"/>
              </a:rPr>
              <a:t>(</a:t>
            </a:r>
            <a:r>
              <a:rPr lang="en-US" altLang="zh-CN" dirty="0" err="1">
                <a:latin typeface="Consolas" panose="020B0609020204030204" pitchFamily="49" charset="0"/>
              </a:rPr>
              <a:t>x,y,width,height</a:t>
            </a:r>
            <a:r>
              <a:rPr lang="en-US" altLang="zh-CN" dirty="0">
                <a:latin typeface="Consolas" panose="020B0609020204030204" pitchFamily="49" charset="0"/>
              </a:rPr>
              <a:t>); </a:t>
            </a:r>
            <a:r>
              <a:rPr lang="zh-CN" altLang="en-US" dirty="0">
                <a:latin typeface="Consolas" panose="020B0609020204030204" pitchFamily="49" charset="0"/>
              </a:rPr>
              <a:t>设置摆放位置</a:t>
            </a:r>
            <a:endParaRPr lang="en-US" altLang="zh-CN" dirty="0">
              <a:latin typeface="Consolas" panose="020B0609020204030204" pitchFamily="49" charset="0"/>
            </a:endParaRPr>
          </a:p>
          <a:p>
            <a:r>
              <a:rPr lang="zh-CN" altLang="en-US" dirty="0">
                <a:latin typeface="Consolas" panose="020B0609020204030204" pitchFamily="49" charset="0"/>
              </a:rPr>
              <a:t>窗体对象</a:t>
            </a:r>
            <a:r>
              <a:rPr lang="en-US" altLang="zh-CN" dirty="0">
                <a:latin typeface="Consolas" panose="020B0609020204030204" pitchFamily="49" charset="0"/>
              </a:rPr>
              <a:t>.</a:t>
            </a:r>
            <a:r>
              <a:rPr lang="en-US" altLang="zh-CN" dirty="0" err="1">
                <a:latin typeface="Consolas" panose="020B0609020204030204" pitchFamily="49" charset="0"/>
              </a:rPr>
              <a:t>getContentPane</a:t>
            </a:r>
            <a:r>
              <a:rPr lang="en-US" altLang="zh-CN" dirty="0">
                <a:latin typeface="Consolas" panose="020B0609020204030204" pitchFamily="49" charset="0"/>
              </a:rPr>
              <a:t>().add(</a:t>
            </a:r>
            <a:r>
              <a:rPr lang="zh-CN" altLang="en-US" dirty="0">
                <a:latin typeface="Consolas" panose="020B0609020204030204" pitchFamily="49" charset="0"/>
              </a:rPr>
              <a:t>组件对象</a:t>
            </a:r>
            <a:r>
              <a:rPr lang="en-US" altLang="zh-CN" dirty="0">
                <a:latin typeface="Consolas" panose="020B0609020204030204" pitchFamily="49" charset="0"/>
              </a:rPr>
              <a:t>);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latin typeface="Consolas" panose="020B06090202040302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817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 err="1">
                <a:solidFill>
                  <a:srgbClr val="C00000"/>
                </a:solidFill>
                <a:latin typeface="Consolas" panose="020B0609020204030204" pitchFamily="49" charset="0"/>
              </a:rPr>
              <a:t>JLabel</a:t>
            </a:r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 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组件</a:t>
            </a:r>
          </a:p>
        </p:txBody>
      </p:sp>
      <p:pic>
        <p:nvPicPr>
          <p:cNvPr id="28" name="图片 1">
            <a:extLst>
              <a:ext uri="{FF2B5EF4-FFF2-40B4-BE49-F238E27FC236}">
                <a16:creationId xmlns:a16="http://schemas.microsoft.com/office/drawing/2014/main" xmlns="" id="{898D6DD9-08DA-4CE6-9DEA-EAF80CC9B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1416051"/>
            <a:ext cx="5183717" cy="5158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0">
            <a:extLst>
              <a:ext uri="{FF2B5EF4-FFF2-40B4-BE49-F238E27FC236}">
                <a16:creationId xmlns:a16="http://schemas.microsoft.com/office/drawing/2014/main" xmlns="" id="{3FDB388A-C745-4ADC-87E8-FA38E4A87589}"/>
              </a:ext>
            </a:extLst>
          </p:cNvPr>
          <p:cNvSpPr txBox="1"/>
          <p:nvPr/>
        </p:nvSpPr>
        <p:spPr>
          <a:xfrm>
            <a:off x="710880" y="1768913"/>
            <a:ext cx="5568951" cy="42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用于展示</a:t>
            </a:r>
            <a:r>
              <a:rPr lang="zh-CN" altLang="en-US" sz="16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文本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和</a:t>
            </a:r>
            <a:r>
              <a:rPr lang="zh-CN" altLang="en-US" sz="16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图片</a:t>
            </a:r>
            <a:endParaRPr lang="en-US" altLang="zh-CN" sz="16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123517B-235E-4AB1-A15E-73FBB4283620}"/>
              </a:ext>
            </a:extLst>
          </p:cNvPr>
          <p:cNvSpPr/>
          <p:nvPr/>
        </p:nvSpPr>
        <p:spPr>
          <a:xfrm>
            <a:off x="5717117" y="3014133"/>
            <a:ext cx="2055283" cy="201506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xmlns="" id="{3815A8A3-457F-4FBA-8C79-4F0CDC176CB7}"/>
              </a:ext>
            </a:extLst>
          </p:cNvPr>
          <p:cNvCxnSpPr>
            <a:cxnSpLocks/>
          </p:cNvCxnSpPr>
          <p:nvPr/>
        </p:nvCxnSpPr>
        <p:spPr>
          <a:xfrm flipH="1">
            <a:off x="4847167" y="4021667"/>
            <a:ext cx="869951" cy="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26B9FDD5-3590-4024-A9B3-75CB4622B3DA}"/>
              </a:ext>
            </a:extLst>
          </p:cNvPr>
          <p:cNvSpPr txBox="1"/>
          <p:nvPr/>
        </p:nvSpPr>
        <p:spPr>
          <a:xfrm>
            <a:off x="3994151" y="3852333"/>
            <a:ext cx="86571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296D3FB-17BD-4D30-A9A7-2CA1533BC6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867" y="3026289"/>
            <a:ext cx="1918800" cy="1918800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AADE9014-F34B-4DFF-B0F8-56724D0B9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834" y="4102101"/>
            <a:ext cx="1547284" cy="1494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63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 err="1">
                <a:solidFill>
                  <a:srgbClr val="C00000"/>
                </a:solidFill>
                <a:latin typeface="Consolas" panose="020B0609020204030204" pitchFamily="49" charset="0"/>
              </a:rPr>
              <a:t>JLabel</a:t>
            </a:r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 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组件</a:t>
            </a:r>
          </a:p>
        </p:txBody>
      </p:sp>
      <p:pic>
        <p:nvPicPr>
          <p:cNvPr id="28" name="图片 1">
            <a:extLst>
              <a:ext uri="{FF2B5EF4-FFF2-40B4-BE49-F238E27FC236}">
                <a16:creationId xmlns:a16="http://schemas.microsoft.com/office/drawing/2014/main" xmlns="" id="{898D6DD9-08DA-4CE6-9DEA-EAF80CC9B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1416051"/>
            <a:ext cx="5183717" cy="5158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10">
            <a:extLst>
              <a:ext uri="{FF2B5EF4-FFF2-40B4-BE49-F238E27FC236}">
                <a16:creationId xmlns:a16="http://schemas.microsoft.com/office/drawing/2014/main" xmlns="" id="{3FDB388A-C745-4ADC-87E8-FA38E4A87589}"/>
              </a:ext>
            </a:extLst>
          </p:cNvPr>
          <p:cNvSpPr txBox="1"/>
          <p:nvPr/>
        </p:nvSpPr>
        <p:spPr>
          <a:xfrm>
            <a:off x="710880" y="1768913"/>
            <a:ext cx="5568951" cy="42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用于展示</a:t>
            </a:r>
            <a:r>
              <a:rPr lang="zh-CN" altLang="en-US" sz="16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文本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和</a:t>
            </a:r>
            <a:r>
              <a:rPr lang="zh-CN" altLang="en-US" sz="1600" b="1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图片</a:t>
            </a:r>
            <a:endParaRPr lang="en-US" altLang="zh-CN" sz="1600" b="1" dirty="0">
              <a:solidFill>
                <a:srgbClr val="C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123517B-235E-4AB1-A15E-73FBB4283620}"/>
              </a:ext>
            </a:extLst>
          </p:cNvPr>
          <p:cNvSpPr/>
          <p:nvPr/>
        </p:nvSpPr>
        <p:spPr>
          <a:xfrm>
            <a:off x="5717117" y="3014133"/>
            <a:ext cx="2055283" cy="201506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xmlns="" id="{3815A8A3-457F-4FBA-8C79-4F0CDC176CB7}"/>
              </a:ext>
            </a:extLst>
          </p:cNvPr>
          <p:cNvCxnSpPr>
            <a:cxnSpLocks/>
          </p:cNvCxnSpPr>
          <p:nvPr/>
        </p:nvCxnSpPr>
        <p:spPr>
          <a:xfrm flipH="1">
            <a:off x="4847167" y="4021667"/>
            <a:ext cx="869951" cy="0"/>
          </a:xfrm>
          <a:prstGeom prst="straightConnector1">
            <a:avLst/>
          </a:prstGeom>
          <a:ln w="254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26B9FDD5-3590-4024-A9B3-75CB4622B3DA}"/>
              </a:ext>
            </a:extLst>
          </p:cNvPr>
          <p:cNvSpPr txBox="1"/>
          <p:nvPr/>
        </p:nvSpPr>
        <p:spPr>
          <a:xfrm>
            <a:off x="3994151" y="3852333"/>
            <a:ext cx="865716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E9D006F4-FE31-47C7-AE83-AF2107E2E8B3}"/>
              </a:ext>
            </a:extLst>
          </p:cNvPr>
          <p:cNvSpPr/>
          <p:nvPr/>
        </p:nvSpPr>
        <p:spPr>
          <a:xfrm>
            <a:off x="7972637" y="3014133"/>
            <a:ext cx="2055283" cy="201506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C37DDE1B-DAB0-464D-ACFD-13D42726FD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867" y="3026289"/>
            <a:ext cx="1918800" cy="191880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C5560A50-412A-4C27-8B35-B158C03159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878" y="3062266"/>
            <a:ext cx="1918800" cy="1918800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A0F07D76-EF95-443E-9663-FC8BD8C52893}"/>
              </a:ext>
            </a:extLst>
          </p:cNvPr>
          <p:cNvSpPr txBox="1"/>
          <p:nvPr/>
        </p:nvSpPr>
        <p:spPr>
          <a:xfrm>
            <a:off x="6278034" y="3754967"/>
            <a:ext cx="1236133" cy="5027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6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文本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E0E147CA-2723-474A-9806-A87437F53958}"/>
              </a:ext>
            </a:extLst>
          </p:cNvPr>
          <p:cNvSpPr txBox="1"/>
          <p:nvPr/>
        </p:nvSpPr>
        <p:spPr>
          <a:xfrm>
            <a:off x="8583084" y="3754967"/>
            <a:ext cx="1236133" cy="5027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6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文本</a:t>
            </a:r>
          </a:p>
        </p:txBody>
      </p:sp>
    </p:spTree>
    <p:extLst>
      <p:ext uri="{BB962C8B-B14F-4D97-AF65-F5344CB8AC3E}">
        <p14:creationId xmlns:p14="http://schemas.microsoft.com/office/powerpoint/2010/main" val="249512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 err="1">
                <a:solidFill>
                  <a:srgbClr val="C00000"/>
                </a:solidFill>
                <a:latin typeface="Consolas" panose="020B0609020204030204" pitchFamily="49" charset="0"/>
              </a:rPr>
              <a:t>JLabel</a:t>
            </a:r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 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组件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xmlns="" id="{1EF84AEC-83B3-4CE6-B416-A071F1100F87}"/>
              </a:ext>
            </a:extLst>
          </p:cNvPr>
          <p:cNvSpPr txBox="1"/>
          <p:nvPr/>
        </p:nvSpPr>
        <p:spPr>
          <a:xfrm>
            <a:off x="710880" y="1611097"/>
            <a:ext cx="8862461" cy="1010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​(String text)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使用指定的文本创建一个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对象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​(Icon image)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创建一个具有指定图像的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对象。 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C4F509C5-C195-41E6-9B78-1A0EF04E4393}"/>
              </a:ext>
            </a:extLst>
          </p:cNvPr>
          <p:cNvSpPr txBox="1"/>
          <p:nvPr/>
        </p:nvSpPr>
        <p:spPr>
          <a:xfrm>
            <a:off x="710880" y="3649668"/>
            <a:ext cx="85247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注意：如果多个组件摆放在同一个位置，后添加的组件，会被压在底部。</a:t>
            </a:r>
          </a:p>
        </p:txBody>
      </p:sp>
    </p:spTree>
    <p:extLst>
      <p:ext uri="{BB962C8B-B14F-4D97-AF65-F5344CB8AC3E}">
        <p14:creationId xmlns:p14="http://schemas.microsoft.com/office/powerpoint/2010/main" val="273890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dirty="0" err="1">
                <a:solidFill>
                  <a:srgbClr val="C00000"/>
                </a:solidFill>
                <a:latin typeface="Consolas" panose="020B0609020204030204" pitchFamily="49" charset="0"/>
              </a:rPr>
              <a:t>JLabel</a:t>
            </a:r>
            <a:r>
              <a:rPr kumimoji="1" lang="en-US" altLang="zh-CN" dirty="0">
                <a:solidFill>
                  <a:srgbClr val="C00000"/>
                </a:solidFill>
                <a:latin typeface="Consolas" panose="020B0609020204030204" pitchFamily="49" charset="0"/>
              </a:rPr>
              <a:t> </a:t>
            </a:r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组件</a:t>
            </a:r>
          </a:p>
        </p:txBody>
      </p:sp>
      <p:sp>
        <p:nvSpPr>
          <p:cNvPr id="33" name="TextBox 10">
            <a:extLst>
              <a:ext uri="{FF2B5EF4-FFF2-40B4-BE49-F238E27FC236}">
                <a16:creationId xmlns:a16="http://schemas.microsoft.com/office/drawing/2014/main" xmlns="" id="{1EF84AEC-83B3-4CE6-B416-A071F1100F87}"/>
              </a:ext>
            </a:extLst>
          </p:cNvPr>
          <p:cNvSpPr txBox="1"/>
          <p:nvPr/>
        </p:nvSpPr>
        <p:spPr>
          <a:xfrm>
            <a:off x="710880" y="1611097"/>
            <a:ext cx="8862461" cy="1010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​(String text)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使用指定的文本创建一个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对象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marL="285750" indent="-28575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​(Icon image)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创建一个具有指定图像的 </a:t>
            </a: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对象。 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C4F509C5-C195-41E6-9B78-1A0EF04E4393}"/>
              </a:ext>
            </a:extLst>
          </p:cNvPr>
          <p:cNvSpPr txBox="1"/>
          <p:nvPr/>
        </p:nvSpPr>
        <p:spPr>
          <a:xfrm>
            <a:off x="710880" y="3649668"/>
            <a:ext cx="85247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注意：如果多个组件摆放在同一个位置，后添加的组件，会被压在底部。</a:t>
            </a:r>
          </a:p>
        </p:txBody>
      </p:sp>
    </p:spTree>
    <p:extLst>
      <p:ext uri="{BB962C8B-B14F-4D97-AF65-F5344CB8AC3E}">
        <p14:creationId xmlns:p14="http://schemas.microsoft.com/office/powerpoint/2010/main" val="29156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事件</a:t>
            </a:r>
          </a:p>
        </p:txBody>
      </p: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2E105972-2DF1-4403-A14C-35341AE0AA32}"/>
              </a:ext>
            </a:extLst>
          </p:cNvPr>
          <p:cNvGrpSpPr/>
          <p:nvPr/>
        </p:nvGrpSpPr>
        <p:grpSpPr>
          <a:xfrm>
            <a:off x="2454990" y="2866156"/>
            <a:ext cx="6466223" cy="594560"/>
            <a:chOff x="3353163" y="5731266"/>
            <a:chExt cx="4956536" cy="594560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E48B1F92-0A1F-F266-F9DA-C3E900799F2B}"/>
                </a:ext>
              </a:extLst>
            </p:cNvPr>
            <p:cNvGrpSpPr/>
            <p:nvPr/>
          </p:nvGrpSpPr>
          <p:grpSpPr>
            <a:xfrm>
              <a:off x="3353163" y="5731266"/>
              <a:ext cx="4956536" cy="594560"/>
              <a:chOff x="4304043" y="1286668"/>
              <a:chExt cx="7243558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70">
                <a:extLst>
                  <a:ext uri="{FF2B5EF4-FFF2-40B4-BE49-F238E27FC236}">
                    <a16:creationId xmlns:a16="http://schemas.microsoft.com/office/drawing/2014/main" xmlns="" id="{3E925A24-7CD2-4C32-B6FC-D90C9B301C81}"/>
                  </a:ext>
                </a:extLst>
              </p:cNvPr>
              <p:cNvSpPr/>
              <p:nvPr/>
            </p:nvSpPr>
            <p:spPr>
              <a:xfrm>
                <a:off x="4304043" y="1286668"/>
                <a:ext cx="7243557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4" name="圆角矩形 71">
                <a:extLst>
                  <a:ext uri="{FF2B5EF4-FFF2-40B4-BE49-F238E27FC236}">
                    <a16:creationId xmlns:a16="http://schemas.microsoft.com/office/drawing/2014/main" xmlns="" id="{B8892CE3-7E2A-4427-9C66-818FEA439E29}"/>
                  </a:ext>
                </a:extLst>
              </p:cNvPr>
              <p:cNvSpPr/>
              <p:nvPr/>
            </p:nvSpPr>
            <p:spPr>
              <a:xfrm>
                <a:off x="4304045" y="1286668"/>
                <a:ext cx="7243556" cy="2757793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52" name="TextBox 69">
              <a:extLst>
                <a:ext uri="{FF2B5EF4-FFF2-40B4-BE49-F238E27FC236}">
                  <a16:creationId xmlns:a16="http://schemas.microsoft.com/office/drawing/2014/main" xmlns="" id="{5C28F0B2-4755-5C78-8DBE-1E765DE34B1A}"/>
                </a:ext>
              </a:extLst>
            </p:cNvPr>
            <p:cNvSpPr txBox="1"/>
            <p:nvPr/>
          </p:nvSpPr>
          <p:spPr>
            <a:xfrm>
              <a:off x="3700891" y="5843880"/>
              <a:ext cx="4261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当你对组件干了某件操作之后，就会执行对应的代码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267A01BB-AC86-80F6-1A22-01BB4B8BEF2B}"/>
              </a:ext>
            </a:extLst>
          </p:cNvPr>
          <p:cNvGrpSpPr/>
          <p:nvPr/>
        </p:nvGrpSpPr>
        <p:grpSpPr>
          <a:xfrm>
            <a:off x="871427" y="1736865"/>
            <a:ext cx="4224963" cy="594560"/>
            <a:chOff x="3353164" y="5731266"/>
            <a:chExt cx="3238549" cy="594560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0EA91480-5A1D-993F-1BA5-3B77FA0C4EA1}"/>
                </a:ext>
              </a:extLst>
            </p:cNvPr>
            <p:cNvGrpSpPr/>
            <p:nvPr/>
          </p:nvGrpSpPr>
          <p:grpSpPr>
            <a:xfrm>
              <a:off x="3353164" y="5731266"/>
              <a:ext cx="3238549" cy="594560"/>
              <a:chOff x="4304043" y="1286668"/>
              <a:chExt cx="4732865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8" name="圆角矩形 70">
                <a:extLst>
                  <a:ext uri="{FF2B5EF4-FFF2-40B4-BE49-F238E27FC236}">
                    <a16:creationId xmlns:a16="http://schemas.microsoft.com/office/drawing/2014/main" xmlns="" id="{2E850F27-1555-897A-2247-3CEFB618C0D1}"/>
                  </a:ext>
                </a:extLst>
              </p:cNvPr>
              <p:cNvSpPr/>
              <p:nvPr/>
            </p:nvSpPr>
            <p:spPr>
              <a:xfrm>
                <a:off x="4304043" y="1286668"/>
                <a:ext cx="4732865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9" name="圆角矩形 71">
                <a:extLst>
                  <a:ext uri="{FF2B5EF4-FFF2-40B4-BE49-F238E27FC236}">
                    <a16:creationId xmlns:a16="http://schemas.microsoft.com/office/drawing/2014/main" xmlns="" id="{43DC8753-7CEF-E0C1-2C00-08E86ACF8B35}"/>
                  </a:ext>
                </a:extLst>
              </p:cNvPr>
              <p:cNvSpPr/>
              <p:nvPr/>
            </p:nvSpPr>
            <p:spPr>
              <a:xfrm>
                <a:off x="4304043" y="1286668"/>
                <a:ext cx="4732865" cy="2757793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57" name="TextBox 69">
              <a:extLst>
                <a:ext uri="{FF2B5EF4-FFF2-40B4-BE49-F238E27FC236}">
                  <a16:creationId xmlns:a16="http://schemas.microsoft.com/office/drawing/2014/main" xmlns="" id="{A72562D9-87A1-1059-CBD4-4536E7E314FE}"/>
                </a:ext>
              </a:extLst>
            </p:cNvPr>
            <p:cNvSpPr txBox="1"/>
            <p:nvPr/>
          </p:nvSpPr>
          <p:spPr>
            <a:xfrm>
              <a:off x="3750043" y="5871070"/>
              <a:ext cx="2729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事件是可以被组件识别的操作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918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事件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3FE707F5-5C6A-BCFB-32BE-5425E9809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80" y="1565220"/>
            <a:ext cx="4239573" cy="4984546"/>
          </a:xfrm>
          <a:prstGeom prst="rect">
            <a:avLst/>
          </a:prstGeom>
        </p:spPr>
      </p:pic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2E105972-2DF1-4403-A14C-35341AE0AA32}"/>
              </a:ext>
            </a:extLst>
          </p:cNvPr>
          <p:cNvGrpSpPr/>
          <p:nvPr/>
        </p:nvGrpSpPr>
        <p:grpSpPr>
          <a:xfrm>
            <a:off x="5435852" y="5493119"/>
            <a:ext cx="6466223" cy="594560"/>
            <a:chOff x="3353164" y="5731266"/>
            <a:chExt cx="4956536" cy="594560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E48B1F92-0A1F-F266-F9DA-C3E900799F2B}"/>
                </a:ext>
              </a:extLst>
            </p:cNvPr>
            <p:cNvGrpSpPr/>
            <p:nvPr/>
          </p:nvGrpSpPr>
          <p:grpSpPr>
            <a:xfrm>
              <a:off x="3353164" y="5731266"/>
              <a:ext cx="4956536" cy="594560"/>
              <a:chOff x="4304043" y="1286668"/>
              <a:chExt cx="724355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70">
                <a:extLst>
                  <a:ext uri="{FF2B5EF4-FFF2-40B4-BE49-F238E27FC236}">
                    <a16:creationId xmlns:a16="http://schemas.microsoft.com/office/drawing/2014/main" xmlns="" id="{3E925A24-7CD2-4C32-B6FC-D90C9B301C81}"/>
                  </a:ext>
                </a:extLst>
              </p:cNvPr>
              <p:cNvSpPr/>
              <p:nvPr/>
            </p:nvSpPr>
            <p:spPr>
              <a:xfrm>
                <a:off x="4304043" y="1286668"/>
                <a:ext cx="7243557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4" name="圆角矩形 71">
                <a:extLst>
                  <a:ext uri="{FF2B5EF4-FFF2-40B4-BE49-F238E27FC236}">
                    <a16:creationId xmlns:a16="http://schemas.microsoft.com/office/drawing/2014/main" xmlns="" id="{B8892CE3-7E2A-4427-9C66-818FEA439E29}"/>
                  </a:ext>
                </a:extLst>
              </p:cNvPr>
              <p:cNvSpPr/>
              <p:nvPr/>
            </p:nvSpPr>
            <p:spPr>
              <a:xfrm>
                <a:off x="4304044" y="1286668"/>
                <a:ext cx="7243556" cy="2757793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52" name="TextBox 69">
              <a:extLst>
                <a:ext uri="{FF2B5EF4-FFF2-40B4-BE49-F238E27FC236}">
                  <a16:creationId xmlns:a16="http://schemas.microsoft.com/office/drawing/2014/main" xmlns="" id="{5C28F0B2-4755-5C78-8DBE-1E765DE34B1A}"/>
                </a:ext>
              </a:extLst>
            </p:cNvPr>
            <p:cNvSpPr txBox="1"/>
            <p:nvPr/>
          </p:nvSpPr>
          <p:spPr>
            <a:xfrm>
              <a:off x="3700891" y="5843880"/>
              <a:ext cx="4261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当你对组件干了某件操作之后，就会执行对应的代码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267A01BB-AC86-80F6-1A22-01BB4B8BEF2B}"/>
              </a:ext>
            </a:extLst>
          </p:cNvPr>
          <p:cNvGrpSpPr/>
          <p:nvPr/>
        </p:nvGrpSpPr>
        <p:grpSpPr>
          <a:xfrm>
            <a:off x="5435852" y="4499947"/>
            <a:ext cx="4224963" cy="594560"/>
            <a:chOff x="3353164" y="5731266"/>
            <a:chExt cx="3238549" cy="594560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xmlns="" id="{0EA91480-5A1D-993F-1BA5-3B77FA0C4EA1}"/>
                </a:ext>
              </a:extLst>
            </p:cNvPr>
            <p:cNvGrpSpPr/>
            <p:nvPr/>
          </p:nvGrpSpPr>
          <p:grpSpPr>
            <a:xfrm>
              <a:off x="3353164" y="5731266"/>
              <a:ext cx="3238549" cy="594560"/>
              <a:chOff x="4304043" y="1286668"/>
              <a:chExt cx="4732865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8" name="圆角矩形 70">
                <a:extLst>
                  <a:ext uri="{FF2B5EF4-FFF2-40B4-BE49-F238E27FC236}">
                    <a16:creationId xmlns:a16="http://schemas.microsoft.com/office/drawing/2014/main" xmlns="" id="{2E850F27-1555-897A-2247-3CEFB618C0D1}"/>
                  </a:ext>
                </a:extLst>
              </p:cNvPr>
              <p:cNvSpPr/>
              <p:nvPr/>
            </p:nvSpPr>
            <p:spPr>
              <a:xfrm>
                <a:off x="4304043" y="1286668"/>
                <a:ext cx="4732865" cy="2757793"/>
              </a:xfrm>
              <a:prstGeom prst="roundRect">
                <a:avLst/>
              </a:prstGeom>
              <a:gradFill>
                <a:gsLst>
                  <a:gs pos="62000">
                    <a:sysClr val="window" lastClr="FFFFFF">
                      <a:lumMod val="95000"/>
                    </a:sysClr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9" name="圆角矩形 71">
                <a:extLst>
                  <a:ext uri="{FF2B5EF4-FFF2-40B4-BE49-F238E27FC236}">
                    <a16:creationId xmlns:a16="http://schemas.microsoft.com/office/drawing/2014/main" xmlns="" id="{43DC8753-7CEF-E0C1-2C00-08E86ACF8B35}"/>
                  </a:ext>
                </a:extLst>
              </p:cNvPr>
              <p:cNvSpPr/>
              <p:nvPr/>
            </p:nvSpPr>
            <p:spPr>
              <a:xfrm>
                <a:off x="4304043" y="1286668"/>
                <a:ext cx="4732865" cy="2757793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995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57" name="TextBox 69">
              <a:extLst>
                <a:ext uri="{FF2B5EF4-FFF2-40B4-BE49-F238E27FC236}">
                  <a16:creationId xmlns:a16="http://schemas.microsoft.com/office/drawing/2014/main" xmlns="" id="{A72562D9-87A1-1059-CBD4-4536E7E314FE}"/>
                </a:ext>
              </a:extLst>
            </p:cNvPr>
            <p:cNvSpPr txBox="1"/>
            <p:nvPr/>
          </p:nvSpPr>
          <p:spPr>
            <a:xfrm>
              <a:off x="3750043" y="5871070"/>
              <a:ext cx="2729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事件是可以被组件识别的操作</a:t>
              </a:r>
            </a:p>
          </p:txBody>
        </p:sp>
      </p:grpSp>
      <p:pic>
        <p:nvPicPr>
          <p:cNvPr id="1026" name="Picture 2" descr="查看源图像">
            <a:extLst>
              <a:ext uri="{FF2B5EF4-FFF2-40B4-BE49-F238E27FC236}">
                <a16:creationId xmlns:a16="http://schemas.microsoft.com/office/drawing/2014/main" xmlns="" id="{0B498BF8-6D41-DBD3-090E-2E546845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625" b="90000" l="10000" r="90000">
                        <a14:foregroundMark x1="16000" y1="8875" x2="18875" y2="8125"/>
                        <a14:foregroundMark x1="20000" y1="5625" x2="20000" y2="5625"/>
                        <a14:foregroundMark x1="66250" y1="28375" x2="60750" y2="45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52" y="2059883"/>
            <a:ext cx="1565220" cy="1565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3314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事件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3FE707F5-5C6A-BCFB-32BE-5425E9809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80" y="1565220"/>
            <a:ext cx="4239573" cy="4984546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2558306-CF4F-248C-CEC3-BB9BB22E774E}"/>
              </a:ext>
            </a:extLst>
          </p:cNvPr>
          <p:cNvSpPr txBox="1"/>
          <p:nvPr/>
        </p:nvSpPr>
        <p:spPr>
          <a:xfrm>
            <a:off x="5374458" y="2360019"/>
            <a:ext cx="3781805" cy="425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事件操作：鼠标单击，键盘按下了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...</a:t>
            </a:r>
            <a:endParaRPr lang="zh-CN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75396402-782A-59FC-0495-8111BFD2D0DA}"/>
              </a:ext>
            </a:extLst>
          </p:cNvPr>
          <p:cNvSpPr txBox="1"/>
          <p:nvPr/>
        </p:nvSpPr>
        <p:spPr>
          <a:xfrm>
            <a:off x="5357525" y="1708085"/>
            <a:ext cx="3108543" cy="425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事件源：按钮 图片 窗体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...</a:t>
            </a:r>
            <a:endParaRPr lang="zh-CN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025C3A5-DF63-C3AD-7E47-04A3985874B3}"/>
              </a:ext>
            </a:extLst>
          </p:cNvPr>
          <p:cNvSpPr txBox="1"/>
          <p:nvPr/>
        </p:nvSpPr>
        <p:spPr>
          <a:xfrm>
            <a:off x="5374458" y="3011953"/>
            <a:ext cx="5666936" cy="425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绑定监听：当事件源上发生了事件操作，触发执行某段代码</a:t>
            </a:r>
            <a:endParaRPr lang="zh-CN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xmlns="" id="{4D3D5F30-B1B7-43C8-D1F7-EFF911E75082}"/>
              </a:ext>
            </a:extLst>
          </p:cNvPr>
          <p:cNvSpPr/>
          <p:nvPr/>
        </p:nvSpPr>
        <p:spPr>
          <a:xfrm>
            <a:off x="7780712" y="5348344"/>
            <a:ext cx="1843616" cy="43814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>
                <a:latin typeface="Consolas" panose="020B0609020204030204" pitchFamily="49" charset="0"/>
              </a:rPr>
              <a:t>ActionListener</a:t>
            </a:r>
            <a:endParaRPr lang="zh-CN" altLang="en-US" sz="1400" dirty="0"/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xmlns="" id="{2785D4D7-D366-70BE-98FF-8F6EA4A7A7F9}"/>
              </a:ext>
            </a:extLst>
          </p:cNvPr>
          <p:cNvSpPr/>
          <p:nvPr/>
        </p:nvSpPr>
        <p:spPr>
          <a:xfrm>
            <a:off x="9879429" y="5348342"/>
            <a:ext cx="1841500" cy="438151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 err="1">
                <a:latin typeface="Consolas" panose="020B0609020204030204" pitchFamily="49" charset="0"/>
              </a:rPr>
              <a:t>KeyListener</a:t>
            </a:r>
            <a:endParaRPr lang="zh-CN" altLang="en-US" sz="14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647DE81D-012F-12AF-B727-37A409846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050" y="4616710"/>
            <a:ext cx="1727385" cy="172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矩形: 圆角 62">
            <a:extLst>
              <a:ext uri="{FF2B5EF4-FFF2-40B4-BE49-F238E27FC236}">
                <a16:creationId xmlns:a16="http://schemas.microsoft.com/office/drawing/2014/main" xmlns="" id="{02225CC6-9597-F65C-9273-7F88815F0185}"/>
              </a:ext>
            </a:extLst>
          </p:cNvPr>
          <p:cNvSpPr/>
          <p:nvPr/>
        </p:nvSpPr>
        <p:spPr>
          <a:xfrm>
            <a:off x="5357525" y="3797577"/>
            <a:ext cx="2105704" cy="2704676"/>
          </a:xfrm>
          <a:prstGeom prst="round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5" name="图片 1024">
            <a:extLst>
              <a:ext uri="{FF2B5EF4-FFF2-40B4-BE49-F238E27FC236}">
                <a16:creationId xmlns:a16="http://schemas.microsoft.com/office/drawing/2014/main" xmlns="" id="{99883FC4-8F94-9D87-D1F1-39D096456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5050" y="4059308"/>
            <a:ext cx="1611764" cy="399245"/>
          </a:xfrm>
          <a:prstGeom prst="rect">
            <a:avLst/>
          </a:prstGeom>
        </p:spPr>
      </p:pic>
      <p:sp>
        <p:nvSpPr>
          <p:cNvPr id="1027" name="爆炸形: 14 pt  1026">
            <a:extLst>
              <a:ext uri="{FF2B5EF4-FFF2-40B4-BE49-F238E27FC236}">
                <a16:creationId xmlns:a16="http://schemas.microsoft.com/office/drawing/2014/main" xmlns="" id="{9CC0DF50-13A3-8520-AEE7-EEB7C758721B}"/>
              </a:ext>
            </a:extLst>
          </p:cNvPr>
          <p:cNvSpPr/>
          <p:nvPr/>
        </p:nvSpPr>
        <p:spPr>
          <a:xfrm>
            <a:off x="7559960" y="3571078"/>
            <a:ext cx="2790807" cy="1421507"/>
          </a:xfrm>
          <a:prstGeom prst="irregularSeal2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大哥 </a:t>
            </a:r>
            <a:r>
              <a:rPr lang="en-US" altLang="zh-CN" dirty="0"/>
              <a:t>! </a:t>
            </a:r>
            <a:r>
              <a:rPr lang="zh-CN" altLang="en-US" dirty="0"/>
              <a:t>它被动了 </a:t>
            </a:r>
            <a:r>
              <a:rPr lang="en-US" altLang="zh-CN" dirty="0"/>
              <a:t>!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5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 animBg="1"/>
      <p:bldP spid="7" grpId="0" animBg="1"/>
      <p:bldP spid="63" grpId="0" animBg="1"/>
      <p:bldP spid="10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01706D9-EDEF-2046-70AE-EFBE06524B6B}"/>
              </a:ext>
            </a:extLst>
          </p:cNvPr>
          <p:cNvSpPr txBox="1"/>
          <p:nvPr/>
        </p:nvSpPr>
        <p:spPr>
          <a:xfrm>
            <a:off x="679451" y="1028943"/>
            <a:ext cx="9906000" cy="5728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窗体对象 </a:t>
            </a:r>
            <a:r>
              <a:rPr lang="en-US" altLang="zh-CN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JFrame</a:t>
            </a:r>
          </a:p>
        </p:txBody>
      </p:sp>
    </p:spTree>
    <p:extLst>
      <p:ext uri="{BB962C8B-B14F-4D97-AF65-F5344CB8AC3E}">
        <p14:creationId xmlns:p14="http://schemas.microsoft.com/office/powerpoint/2010/main" val="4127496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事件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7C8B9E0E-9221-62B1-7F16-90686D8CC22C}"/>
              </a:ext>
            </a:extLst>
          </p:cNvPr>
          <p:cNvSpPr/>
          <p:nvPr/>
        </p:nvSpPr>
        <p:spPr>
          <a:xfrm>
            <a:off x="792084" y="1635975"/>
            <a:ext cx="5020888" cy="43814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1400" dirty="0">
                <a:latin typeface="Consolas" panose="020B0609020204030204" pitchFamily="49" charset="0"/>
              </a:rPr>
              <a:t>ActionListener : </a:t>
            </a:r>
            <a:r>
              <a:rPr lang="zh-CN" altLang="en-US" sz="1400" dirty="0">
                <a:latin typeface="Consolas" panose="020B0609020204030204" pitchFamily="49" charset="0"/>
              </a:rPr>
              <a:t>动作监听器  </a:t>
            </a:r>
            <a:r>
              <a:rPr lang="en-US" altLang="zh-CN" sz="1400" dirty="0">
                <a:latin typeface="Consolas" panose="020B0609020204030204" pitchFamily="49" charset="0"/>
              </a:rPr>
              <a:t>(</a:t>
            </a:r>
            <a:r>
              <a:rPr lang="zh-CN" altLang="en-US" sz="1400" dirty="0">
                <a:latin typeface="Consolas" panose="020B0609020204030204" pitchFamily="49" charset="0"/>
              </a:rPr>
              <a:t>鼠标点击</a:t>
            </a:r>
            <a:r>
              <a:rPr lang="en-US" altLang="zh-CN" sz="1400" dirty="0">
                <a:latin typeface="Consolas" panose="020B0609020204030204" pitchFamily="49" charset="0"/>
              </a:rPr>
              <a:t>, </a:t>
            </a:r>
            <a:r>
              <a:rPr lang="zh-CN" altLang="en-US" sz="1400" dirty="0">
                <a:latin typeface="Consolas" panose="020B0609020204030204" pitchFamily="49" charset="0"/>
              </a:rPr>
              <a:t>空格按下</a:t>
            </a:r>
            <a:r>
              <a:rPr lang="en-US" altLang="zh-CN" sz="1400" dirty="0">
                <a:latin typeface="Consolas" panose="020B0609020204030204" pitchFamily="49" charset="0"/>
              </a:rPr>
              <a:t>)</a:t>
            </a:r>
            <a:endParaRPr lang="zh-CN" altLang="en-US" sz="1400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xmlns="" id="{93B7A0AF-1A6A-5BE3-6FBB-079AC6B7215E}"/>
              </a:ext>
            </a:extLst>
          </p:cNvPr>
          <p:cNvSpPr txBox="1"/>
          <p:nvPr/>
        </p:nvSpPr>
        <p:spPr>
          <a:xfrm>
            <a:off x="792084" y="2316111"/>
            <a:ext cx="6868350" cy="1846659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 err="1"/>
              <a:t>frame.setFocusable</a:t>
            </a:r>
            <a:r>
              <a:rPr lang="en-US" altLang="zh-CN" sz="1600" dirty="0"/>
              <a:t>(</a:t>
            </a:r>
            <a:r>
              <a:rPr lang="en-US" altLang="zh-CN" sz="1600" b="1" dirty="0"/>
              <a:t>true</a:t>
            </a:r>
            <a:r>
              <a:rPr lang="en-US" altLang="zh-CN" sz="1600" dirty="0" smtClean="0"/>
              <a:t>); // </a:t>
            </a:r>
            <a:r>
              <a:rPr lang="zh-CN" altLang="en-US" sz="1600" smtClean="0"/>
              <a:t>取消默认的焦点</a:t>
            </a:r>
            <a:endParaRPr lang="en-US" altLang="zh-CN" sz="1600" smtClean="0">
              <a:solidFill>
                <a:srgbClr val="000000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 smtClean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事件</a:t>
            </a:r>
            <a:r>
              <a:rPr lang="zh-CN" altLang="en-US" sz="16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源对象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.addActionListener(</a:t>
            </a:r>
            <a:r>
              <a:rPr lang="zh-CN" altLang="zh-CN" sz="16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new </a:t>
            </a:r>
            <a:r>
              <a:rPr lang="zh-CN" altLang="zh-CN" sz="16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ActionListener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 {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@Override</a:t>
            </a:r>
            <a:br>
              <a:rPr lang="zh-CN" altLang="zh-CN" sz="16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6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public void </a:t>
            </a:r>
            <a:r>
              <a:rPr lang="zh-CN" altLang="zh-CN" sz="1600" dirty="0">
                <a:solidFill>
                  <a:srgbClr val="00627A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actionPerformed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6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ActionEvent 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e) {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lang="zh-CN" altLang="zh-CN" sz="16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System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lang="zh-CN" altLang="zh-CN" sz="1600" i="1" dirty="0">
                <a:solidFill>
                  <a:srgbClr val="871094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out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.println(</a:t>
            </a:r>
            <a:r>
              <a:rPr lang="zh-CN" altLang="zh-CN" sz="1600" dirty="0">
                <a:solidFill>
                  <a:srgbClr val="067D17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"我被点了!!!"</a:t>
            </a: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}</a:t>
            </a:r>
            <a:b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6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});</a:t>
            </a:r>
            <a:endParaRPr lang="zh-CN" altLang="zh-CN" sz="1600" dirty="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39347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事件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xmlns="" id="{3869F934-91F0-A7BF-453B-ACC5B681C322}"/>
              </a:ext>
            </a:extLst>
          </p:cNvPr>
          <p:cNvSpPr/>
          <p:nvPr/>
        </p:nvSpPr>
        <p:spPr>
          <a:xfrm>
            <a:off x="792084" y="1620219"/>
            <a:ext cx="2968154" cy="438151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 err="1"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KeyListener</a:t>
            </a:r>
            <a:r>
              <a:rPr lang="en-US" altLang="zh-CN" sz="1400" dirty="0"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:</a:t>
            </a:r>
            <a:r>
              <a:rPr lang="zh-CN" altLang="en-US" sz="1400" dirty="0"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键盘监听器 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xmlns="" id="{93B7A0AF-1A6A-5BE3-6FBB-079AC6B7215E}"/>
              </a:ext>
            </a:extLst>
          </p:cNvPr>
          <p:cNvSpPr txBox="1"/>
          <p:nvPr/>
        </p:nvSpPr>
        <p:spPr>
          <a:xfrm>
            <a:off x="792084" y="2316111"/>
            <a:ext cx="6868350" cy="4324261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事件源对象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.addKeyListener(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new 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KeyListener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 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@Override</a:t>
            </a:r>
            <a:b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public void </a:t>
            </a:r>
            <a:r>
              <a:rPr lang="zh-CN" altLang="zh-CN" sz="1100" dirty="0">
                <a:solidFill>
                  <a:srgbClr val="00627A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keyTyped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KeyEvent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e) 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lang="zh-CN" altLang="zh-CN" sz="1100" dirty="0">
                <a:solidFill>
                  <a:srgbClr val="960A9F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/>
            </a:r>
            <a:br>
              <a:rPr lang="zh-CN" altLang="zh-CN" sz="1100" dirty="0">
                <a:solidFill>
                  <a:srgbClr val="960A9F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960A9F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}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/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@Override</a:t>
            </a:r>
            <a:b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public void </a:t>
            </a:r>
            <a:r>
              <a:rPr lang="zh-CN" altLang="zh-CN" sz="1100" dirty="0">
                <a:solidFill>
                  <a:srgbClr val="00627A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keyPressed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KeyEvent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e) 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int 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keyCode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= e.getKeyCode();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if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keyCode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== </a:t>
            </a:r>
            <a:r>
              <a:rPr lang="zh-CN" altLang="zh-CN" sz="1100" dirty="0">
                <a:solidFill>
                  <a:srgbClr val="1750EB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37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 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    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System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lang="zh-CN" altLang="zh-CN" sz="1100" i="1" dirty="0">
                <a:solidFill>
                  <a:srgbClr val="871094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out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.println(</a:t>
            </a:r>
            <a:r>
              <a:rPr lang="zh-CN" altLang="zh-CN" sz="1100" dirty="0">
                <a:solidFill>
                  <a:srgbClr val="067D17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"左移动业务代码"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}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else if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keyCode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== </a:t>
            </a:r>
            <a:r>
              <a:rPr lang="zh-CN" altLang="zh-CN" sz="1100" dirty="0">
                <a:solidFill>
                  <a:srgbClr val="1750EB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38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    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System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lang="zh-CN" altLang="zh-CN" sz="1100" i="1" dirty="0">
                <a:solidFill>
                  <a:srgbClr val="871094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out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.println(</a:t>
            </a:r>
            <a:r>
              <a:rPr lang="zh-CN" altLang="zh-CN" sz="1100" dirty="0">
                <a:solidFill>
                  <a:srgbClr val="067D17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"上移动业务代码"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}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else if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keyCode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== </a:t>
            </a:r>
            <a:r>
              <a:rPr lang="zh-CN" altLang="zh-CN" sz="1100" dirty="0">
                <a:solidFill>
                  <a:srgbClr val="1750EB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39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    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System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lang="zh-CN" altLang="zh-CN" sz="1100" i="1" dirty="0">
                <a:solidFill>
                  <a:srgbClr val="871094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out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.println(</a:t>
            </a:r>
            <a:r>
              <a:rPr lang="zh-CN" altLang="zh-CN" sz="1100" dirty="0">
                <a:solidFill>
                  <a:srgbClr val="067D17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"右移动业务代码"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}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else if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keyCode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== </a:t>
            </a:r>
            <a:r>
              <a:rPr lang="zh-CN" altLang="zh-CN" sz="1100" dirty="0">
                <a:solidFill>
                  <a:srgbClr val="1750EB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40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    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System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lang="zh-CN" altLang="zh-CN" sz="1100" i="1" dirty="0">
                <a:solidFill>
                  <a:srgbClr val="871094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out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.println(</a:t>
            </a:r>
            <a:r>
              <a:rPr lang="zh-CN" altLang="zh-CN" sz="1100" dirty="0">
                <a:solidFill>
                  <a:srgbClr val="067D17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"下移动业务代码"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}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}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/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@Override</a:t>
            </a:r>
            <a:b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9E880D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lang="zh-CN" altLang="zh-CN" sz="1100" dirty="0">
                <a:solidFill>
                  <a:srgbClr val="0033B3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public void </a:t>
            </a:r>
            <a:r>
              <a:rPr lang="zh-CN" altLang="zh-CN" sz="1100" dirty="0">
                <a:solidFill>
                  <a:srgbClr val="00627A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keyReleased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lang="zh-CN" altLang="zh-CN" sz="1100" dirty="0">
                <a:solidFill>
                  <a:srgbClr val="0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KeyEvent </a:t>
            </a: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e) {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/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}</a:t>
            </a:r>
            <a:b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lang="zh-CN" altLang="zh-CN" sz="11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});</a:t>
            </a:r>
            <a:endParaRPr lang="zh-CN" altLang="zh-CN" sz="1100" dirty="0"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17046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E3EC95F-4BCC-4185-89A4-61537578B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037" y="2306263"/>
            <a:ext cx="4900612" cy="373861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60ECF6B-4908-4655-B8B2-61A3E6BE0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77" y="2489488"/>
            <a:ext cx="38131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596CAEA-DE59-4D8F-8436-686EA0A119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77" y="3181350"/>
            <a:ext cx="313208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0">
            <a:extLst>
              <a:ext uri="{FF2B5EF4-FFF2-40B4-BE49-F238E27FC236}">
                <a16:creationId xmlns:a16="http://schemas.microsoft.com/office/drawing/2014/main" xmlns="" id="{E2E41705-237E-4006-B320-B80F83D1C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548" y="2709706"/>
            <a:ext cx="6477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01706D9-EDEF-2046-70AE-EFBE06524B6B}"/>
              </a:ext>
            </a:extLst>
          </p:cNvPr>
          <p:cNvSpPr txBox="1"/>
          <p:nvPr/>
        </p:nvSpPr>
        <p:spPr>
          <a:xfrm>
            <a:off x="679451" y="1028943"/>
            <a:ext cx="9906000" cy="5728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窗体对象 </a:t>
            </a:r>
            <a:r>
              <a:rPr lang="en-US" altLang="zh-CN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JFrame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2C83E99-B726-CCC0-30F0-90C5070B9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77" y="3872484"/>
            <a:ext cx="33178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622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E3EC95F-4BCC-4185-89A4-61537578B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037" y="2306263"/>
            <a:ext cx="4900612" cy="373861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5EC8010-15A8-454B-A193-FFCB19DB4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77" y="3872484"/>
            <a:ext cx="33178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20">
            <a:extLst>
              <a:ext uri="{FF2B5EF4-FFF2-40B4-BE49-F238E27FC236}">
                <a16:creationId xmlns:a16="http://schemas.microsoft.com/office/drawing/2014/main" xmlns="" id="{D840BC31-6B7C-4A8B-B33A-E5AC094B1C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548" y="2735483"/>
            <a:ext cx="1649883" cy="138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AEB75D9-9EEE-D746-8607-BAF65653C967}"/>
              </a:ext>
            </a:extLst>
          </p:cNvPr>
          <p:cNvSpPr txBox="1"/>
          <p:nvPr/>
        </p:nvSpPr>
        <p:spPr>
          <a:xfrm>
            <a:off x="679451" y="1028943"/>
            <a:ext cx="9906000" cy="5728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窗体对象 </a:t>
            </a:r>
            <a:r>
              <a:rPr lang="en-US" altLang="zh-CN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JFrame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B80A5E7-A6B7-4161-3EED-F1984EABC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77" y="2489488"/>
            <a:ext cx="38131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E813DAE9-4486-4922-79E8-8A2F655E9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277" y="3181350"/>
            <a:ext cx="3132088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1340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AEB75D9-9EEE-D746-8607-BAF65653C967}"/>
              </a:ext>
            </a:extLst>
          </p:cNvPr>
          <p:cNvSpPr txBox="1"/>
          <p:nvPr/>
        </p:nvSpPr>
        <p:spPr>
          <a:xfrm>
            <a:off x="679451" y="1028943"/>
            <a:ext cx="9906000" cy="5728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窗体对象 </a:t>
            </a:r>
            <a:r>
              <a:rPr lang="en-US" altLang="zh-CN" b="1" noProof="1">
                <a:solidFill>
                  <a:srgbClr val="C00000"/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JFrame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318CEB3-27ED-1998-1D6E-3B155FDC3FAA}"/>
              </a:ext>
            </a:extLst>
          </p:cNvPr>
          <p:cNvSpPr txBox="1"/>
          <p:nvPr/>
        </p:nvSpPr>
        <p:spPr>
          <a:xfrm>
            <a:off x="710880" y="1878686"/>
            <a:ext cx="9534132" cy="3539430"/>
          </a:xfrm>
          <a:prstGeom prst="rect">
            <a:avLst/>
          </a:prstGeom>
          <a:solidFill>
            <a:srgbClr val="FFFFE4"/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public class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Test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{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public static void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main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String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[] args) {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 创建窗体对象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JFrame frame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=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new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JFrame();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 设置宽和高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frame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.setSize(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514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,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5</a:t>
            </a:r>
            <a:r>
              <a:rPr kumimoji="0" lang="en-US" altLang="zh-CN" sz="16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95</a:t>
            </a:r>
            <a:r>
              <a:rPr kumimoji="0" lang="zh-CN" altLang="zh-CN" sz="16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 设置关闭模式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frame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.setDefaultCloseOperation(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JetBrains Mono"/>
              </a:rPr>
              <a:t>WindowConstants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kumimoji="0" lang="zh-CN" altLang="zh-CN" sz="16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EXIT_ON_CLOSE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 设置窗体标题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frame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.setTitle(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"窗体"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// 设置窗体可见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960A9F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    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frame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.setVisible(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true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   }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}</a:t>
            </a:r>
            <a:endParaRPr kumimoji="0" lang="zh-CN" altLang="zh-CN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79960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组件</a:t>
            </a:r>
          </a:p>
        </p:txBody>
      </p:sp>
      <p:pic>
        <p:nvPicPr>
          <p:cNvPr id="20" name="图片 1">
            <a:extLst>
              <a:ext uri="{FF2B5EF4-FFF2-40B4-BE49-F238E27FC236}">
                <a16:creationId xmlns:a16="http://schemas.microsoft.com/office/drawing/2014/main" xmlns="" id="{9AAB964B-7443-41B7-9949-45575F3ED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85" y="1989667"/>
            <a:ext cx="4607983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6">
            <a:extLst>
              <a:ext uri="{FF2B5EF4-FFF2-40B4-BE49-F238E27FC236}">
                <a16:creationId xmlns:a16="http://schemas.microsoft.com/office/drawing/2014/main" xmlns="" id="{256E5A20-03A3-406A-9B72-69BC3AA0D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1" y="2988734"/>
            <a:ext cx="287867" cy="327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7">
            <a:extLst>
              <a:ext uri="{FF2B5EF4-FFF2-40B4-BE49-F238E27FC236}">
                <a16:creationId xmlns:a16="http://schemas.microsoft.com/office/drawing/2014/main" xmlns="" id="{A4E712B2-75D7-465B-ACBF-E582D5485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68" y="2988734"/>
            <a:ext cx="3316817" cy="21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8">
            <a:extLst>
              <a:ext uri="{FF2B5EF4-FFF2-40B4-BE49-F238E27FC236}">
                <a16:creationId xmlns:a16="http://schemas.microsoft.com/office/drawing/2014/main" xmlns="" id="{3EDDED8F-73B3-4FD1-98C9-346457885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85" y="3236384"/>
            <a:ext cx="391583" cy="303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9">
            <a:extLst>
              <a:ext uri="{FF2B5EF4-FFF2-40B4-BE49-F238E27FC236}">
                <a16:creationId xmlns:a16="http://schemas.microsoft.com/office/drawing/2014/main" xmlns="" id="{417F6281-3E66-458A-BBA3-1C255FB9D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68" y="5949951"/>
            <a:ext cx="3534833" cy="33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50CB53D1-31C1-446C-A241-505907671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267" y="1951567"/>
            <a:ext cx="1981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EEF67B1C-2CB5-4547-B54B-5A8407800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784" y="2182285"/>
            <a:ext cx="2514600" cy="183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对话气泡: 椭圆形 32">
            <a:extLst>
              <a:ext uri="{FF2B5EF4-FFF2-40B4-BE49-F238E27FC236}">
                <a16:creationId xmlns:a16="http://schemas.microsoft.com/office/drawing/2014/main" xmlns="" id="{5739AA95-6B6A-4401-90A5-F5E3E54420B6}"/>
              </a:ext>
            </a:extLst>
          </p:cNvPr>
          <p:cNvSpPr/>
          <p:nvPr/>
        </p:nvSpPr>
        <p:spPr>
          <a:xfrm>
            <a:off x="5851261" y="4955647"/>
            <a:ext cx="3274077" cy="1160462"/>
          </a:xfrm>
          <a:prstGeom prst="wedgeEllipseCallout">
            <a:avLst>
              <a:gd name="adj1" fmla="val -62702"/>
              <a:gd name="adj2" fmla="val -3848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14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通过</a:t>
            </a:r>
            <a:r>
              <a:rPr lang="en-US" altLang="zh-CN" sz="1400" dirty="0" err="1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Jframe</a:t>
            </a:r>
            <a:r>
              <a:rPr lang="zh-CN" altLang="en-US" sz="14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获取</a:t>
            </a:r>
            <a:r>
              <a:rPr lang="zh-CN" altLang="en-US" sz="1400" dirty="0">
                <a:solidFill>
                  <a:srgbClr val="C00000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面板对象</a:t>
            </a:r>
            <a:r>
              <a:rPr lang="zh-CN" altLang="en-US" sz="1400" dirty="0">
                <a:solidFill>
                  <a:srgbClr val="080808"/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组件都扔面板里面</a:t>
            </a:r>
            <a:endParaRPr lang="zh-CN" altLang="zh-CN" sz="1400" dirty="0">
              <a:solidFill>
                <a:schemeClr val="tx1"/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878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组件</a:t>
            </a:r>
          </a:p>
        </p:txBody>
      </p:sp>
      <p:pic>
        <p:nvPicPr>
          <p:cNvPr id="20" name="图片 1">
            <a:extLst>
              <a:ext uri="{FF2B5EF4-FFF2-40B4-BE49-F238E27FC236}">
                <a16:creationId xmlns:a16="http://schemas.microsoft.com/office/drawing/2014/main" xmlns="" id="{9AAB964B-7443-41B7-9949-45575F3ED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85" y="1989667"/>
            <a:ext cx="4607983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图片 6">
            <a:extLst>
              <a:ext uri="{FF2B5EF4-FFF2-40B4-BE49-F238E27FC236}">
                <a16:creationId xmlns:a16="http://schemas.microsoft.com/office/drawing/2014/main" xmlns="" id="{256E5A20-03A3-406A-9B72-69BC3AA0D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1" y="2988734"/>
            <a:ext cx="287867" cy="327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7">
            <a:extLst>
              <a:ext uri="{FF2B5EF4-FFF2-40B4-BE49-F238E27FC236}">
                <a16:creationId xmlns:a16="http://schemas.microsoft.com/office/drawing/2014/main" xmlns="" id="{A4E712B2-75D7-465B-ACBF-E582D54855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68" y="2988734"/>
            <a:ext cx="3316817" cy="218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8">
            <a:extLst>
              <a:ext uri="{FF2B5EF4-FFF2-40B4-BE49-F238E27FC236}">
                <a16:creationId xmlns:a16="http://schemas.microsoft.com/office/drawing/2014/main" xmlns="" id="{3EDDED8F-73B3-4FD1-98C9-346457885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085" y="3236384"/>
            <a:ext cx="391583" cy="303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9">
            <a:extLst>
              <a:ext uri="{FF2B5EF4-FFF2-40B4-BE49-F238E27FC236}">
                <a16:creationId xmlns:a16="http://schemas.microsoft.com/office/drawing/2014/main" xmlns="" id="{417F6281-3E66-458A-BBA3-1C255FB9D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268" y="5949951"/>
            <a:ext cx="3534833" cy="33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50CB53D1-31C1-446C-A241-505907671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267" y="1951567"/>
            <a:ext cx="1981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EEF67B1C-2CB5-4547-B54B-5A8407800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784" y="2182285"/>
            <a:ext cx="2514600" cy="183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2ADDD10-E568-4178-963A-0793E13BAD3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71438" y="4276781"/>
            <a:ext cx="3410684" cy="79117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FD2C031-F8D3-443D-B315-602C8CCB64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48200" y="5407231"/>
            <a:ext cx="3534834" cy="96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49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组件</a:t>
            </a: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50CB53D1-31C1-446C-A241-505907671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267" y="1951567"/>
            <a:ext cx="1981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EEF67B1C-2CB5-4547-B54B-5A8407800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784" y="2182285"/>
            <a:ext cx="2514600" cy="183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7EB65F67-228C-40A4-A351-D0EA26AA7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880" y="1635973"/>
            <a:ext cx="4859496" cy="42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JButton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D26E08AC-1078-485E-A830-09CC042C8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880" y="2561230"/>
            <a:ext cx="4859496" cy="42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JLabel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42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xmlns="" id="{764C089C-0935-5E44-B9F7-7E9F84DDB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24" name="文本占位符 3">
            <a:extLst>
              <a:ext uri="{FF2B5EF4-FFF2-40B4-BE49-F238E27FC236}">
                <a16:creationId xmlns:a16="http://schemas.microsoft.com/office/drawing/2014/main" xmlns="" id="{C4B8F0B7-B839-4DC0-8545-B40734C46EA9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>
              <a:latin typeface="Consolas" panose="020B0609020204030204" pitchFamily="49" charset="0"/>
            </a:endParaRPr>
          </a:p>
        </p:txBody>
      </p:sp>
      <p:sp>
        <p:nvSpPr>
          <p:cNvPr id="19" name="文本占位符 3">
            <a:extLst>
              <a:ext uri="{FF2B5EF4-FFF2-40B4-BE49-F238E27FC236}">
                <a16:creationId xmlns:a16="http://schemas.microsoft.com/office/drawing/2014/main" xmlns="" id="{D8907797-63B9-4CBC-912B-49C37561B69A}"/>
              </a:ext>
            </a:extLst>
          </p:cNvPr>
          <p:cNvSpPr txBox="1">
            <a:spLocks/>
          </p:cNvSpPr>
          <p:nvPr/>
        </p:nvSpPr>
        <p:spPr>
          <a:xfrm>
            <a:off x="710880" y="940081"/>
            <a:ext cx="10749599" cy="517190"/>
          </a:xfrm>
          <a:prstGeom prst="rect">
            <a:avLst/>
          </a:prstGeom>
        </p:spPr>
        <p:txBody>
          <a:bodyPr anchor="ctr" anchorCtr="0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lang="zh-CN" altLang="en-US" sz="1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defRPr>
            </a:lvl1pPr>
            <a:lvl2pPr marL="990575" indent="-38099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1523962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2133547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dirty="0">
                <a:solidFill>
                  <a:srgbClr val="C00000"/>
                </a:solidFill>
                <a:latin typeface="Consolas" panose="020B0609020204030204" pitchFamily="49" charset="0"/>
              </a:rPr>
              <a:t>按钮组件</a:t>
            </a:r>
          </a:p>
        </p:txBody>
      </p:sp>
      <p:pic>
        <p:nvPicPr>
          <p:cNvPr id="20" name="图片 13">
            <a:extLst>
              <a:ext uri="{FF2B5EF4-FFF2-40B4-BE49-F238E27FC236}">
                <a16:creationId xmlns:a16="http://schemas.microsoft.com/office/drawing/2014/main" xmlns="" id="{56C53BFA-EB73-462F-A420-00E1289E0C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19" y="2115802"/>
            <a:ext cx="1981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10">
            <a:extLst>
              <a:ext uri="{FF2B5EF4-FFF2-40B4-BE49-F238E27FC236}">
                <a16:creationId xmlns:a16="http://schemas.microsoft.com/office/drawing/2014/main" xmlns="" id="{1503C1D1-0157-43AC-85B8-217A5A77B475}"/>
              </a:ext>
            </a:extLst>
          </p:cNvPr>
          <p:cNvSpPr txBox="1"/>
          <p:nvPr/>
        </p:nvSpPr>
        <p:spPr>
          <a:xfrm>
            <a:off x="3845553" y="2075586"/>
            <a:ext cx="5568949" cy="153394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JButton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​()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	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创建一个没有设置文本或图标的按钮。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marL="228594" indent="-228594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en-US" altLang="zh-CN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JButton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​(String text) </a:t>
            </a:r>
          </a:p>
          <a:p>
            <a:pPr lvl="2">
              <a:lnSpc>
                <a:spcPct val="150000"/>
              </a:lnSpc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创建一个带文本的按钮。  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C9144EDD-1814-4B8F-AFE8-C0FC4D53BF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868" y="2289370"/>
            <a:ext cx="541867" cy="472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AE68EC31-C163-43BF-958E-F93A3B87E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69" y="2418487"/>
            <a:ext cx="539751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BED6235B-B7FF-404E-85EC-6C7BC44CD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602" y="2418487"/>
            <a:ext cx="539751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6980EF85-98EB-47E9-B966-F4635A2F9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752" y="2259736"/>
            <a:ext cx="541867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D2A9E4F7-7F39-442A-A827-8557AFAF91BE}"/>
              </a:ext>
            </a:extLst>
          </p:cNvPr>
          <p:cNvSpPr txBox="1"/>
          <p:nvPr/>
        </p:nvSpPr>
        <p:spPr>
          <a:xfrm>
            <a:off x="1373286" y="2380387"/>
            <a:ext cx="3359149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点我啊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~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C8C78F1C-2CF9-47D2-84D1-6286EE10E19E}"/>
              </a:ext>
            </a:extLst>
          </p:cNvPr>
          <p:cNvSpPr txBox="1"/>
          <p:nvPr/>
        </p:nvSpPr>
        <p:spPr>
          <a:xfrm>
            <a:off x="888569" y="4492820"/>
            <a:ext cx="844973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窗体对象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getContentPane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().add(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组件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onsolas" panose="020B0609020204030204" pitchFamily="49" charset="0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);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onsolas" panose="020B0609020204030204" pitchFamily="49" charset="0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6D186E45-507B-4F46-AF94-30905E90B2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6280" y="4041129"/>
            <a:ext cx="3534834" cy="96404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40215048-73B4-44B2-B63F-1E695D52D2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9338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4656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theme/theme1.xml><?xml version="1.0" encoding="utf-8"?>
<a:theme xmlns:a="http://schemas.openxmlformats.org/drawingml/2006/main" name="封面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目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1050" dirty="0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学习目标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>
        <a:spAutoFit/>
      </a:bodyPr>
      <a:lstStyle>
        <a:defPPr fontAlgn="auto">
          <a:spcBef>
            <a:spcPts val="0"/>
          </a:spcBef>
          <a:spcAft>
            <a:spcPts val="0"/>
          </a:spcAft>
          <a:defRPr sz="1050" dirty="0">
            <a:solidFill>
              <a:schemeClr val="tx1">
                <a:lumMod val="65000"/>
                <a:lumOff val="35000"/>
              </a:schemeClr>
            </a:solidFill>
            <a:latin typeface="+mn-lt"/>
            <a:ea typeface="+mn-ea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章节页版式（一级+二级标题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章节页版式（一级标题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正文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kumimoji="0" sz="1200" b="0" i="0" u="none" strike="noStrike" cap="none" normalizeH="0" baseline="0" dirty="0" smtClean="0">
            <a:ln>
              <a:noFill/>
            </a:ln>
            <a:solidFill>
              <a:srgbClr val="0033B3"/>
            </a:solidFill>
            <a:effectLst/>
            <a:latin typeface="Consolas" panose="020B0609020204030204" pitchFamily="49" charset="0"/>
            <a:ea typeface="JetBrains Mono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5_结束页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Calibri"/>
        <a:ea typeface="黑体"/>
        <a:cs typeface=""/>
      </a:majorFont>
      <a:minorFont>
        <a:latin typeface="Calibri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35600</TotalTime>
  <Words>451</Words>
  <Application>Microsoft Office PowerPoint</Application>
  <PresentationFormat>自定义</PresentationFormat>
  <Paragraphs>111</Paragraphs>
  <Slides>21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7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封面2</vt:lpstr>
      <vt:lpstr>目录</vt:lpstr>
      <vt:lpstr>学习目标</vt:lpstr>
      <vt:lpstr>章节页版式（一级+二级标题）</vt:lpstr>
      <vt:lpstr>章节页版式（一级标题）</vt:lpstr>
      <vt:lpstr>正文设计方案</vt:lpstr>
      <vt:lpstr>5_结束页设计方案</vt:lpstr>
      <vt:lpstr>PowerPoint 演示文稿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8802</dc:creator>
  <cp:lastModifiedBy>ADMIN</cp:lastModifiedBy>
  <cp:revision>991</cp:revision>
  <dcterms:created xsi:type="dcterms:W3CDTF">2020-03-31T02:23:27Z</dcterms:created>
  <dcterms:modified xsi:type="dcterms:W3CDTF">2023-11-19T02:30:13Z</dcterms:modified>
</cp:coreProperties>
</file>